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1"/>
  </p:notesMasterIdLst>
  <p:sldIdLst>
    <p:sldId id="279" r:id="rId4"/>
    <p:sldId id="280" r:id="rId5"/>
    <p:sldId id="256" r:id="rId6"/>
    <p:sldId id="312" r:id="rId7"/>
    <p:sldId id="264" r:id="rId8"/>
    <p:sldId id="259" r:id="rId9"/>
    <p:sldId id="268" r:id="rId10"/>
    <p:sldId id="269" r:id="rId11"/>
    <p:sldId id="267" r:id="rId12"/>
    <p:sldId id="261" r:id="rId13"/>
    <p:sldId id="262" r:id="rId14"/>
    <p:sldId id="315" r:id="rId15"/>
    <p:sldId id="318" r:id="rId16"/>
    <p:sldId id="316" r:id="rId17"/>
    <p:sldId id="319" r:id="rId18"/>
    <p:sldId id="320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70" autoAdjust="0"/>
  </p:normalViewPr>
  <p:slideViewPr>
    <p:cSldViewPr snapToGrid="0">
      <p:cViewPr varScale="1">
        <p:scale>
          <a:sx n="98" d="100"/>
          <a:sy n="9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7/13/2023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7/13/2023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July 17, 2023, 10-11am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1D1DC-4B37-4934-9FC3-21590F39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675"/>
            <a:ext cx="119062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07F34-F688-41F5-AFB6-46004FFC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563839"/>
            <a:ext cx="11525250" cy="35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48E-33FE-476D-BE0B-4368A033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Sites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ACAA-4FFC-4182-942D-30FDC7CD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Potentially 4 additional sites</a:t>
            </a:r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890D-FC55-4AFC-ACD4-04D61EC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A799-A69D-4713-A479-3587E894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1225-94A6-40D1-AF1F-A6A361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7E74-DF1B-4521-944B-AB5F71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05DD-13B8-46BA-92BE-8F2A113B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20B7-8CC3-4F7B-BEA6-D7A7E269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0887-14F7-4B1C-8A0A-51AF7CF8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D1D01-8340-4E55-A42E-91534BE1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9FC7-27F5-45EF-8A45-3FEF612F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3180"/>
            <a:ext cx="10363200" cy="1143000"/>
          </a:xfrm>
        </p:spPr>
        <p:txBody>
          <a:bodyPr/>
          <a:lstStyle/>
          <a:p>
            <a:r>
              <a:rPr lang="en-US" dirty="0"/>
              <a:t>RAFT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9D26C-C3D5-4A38-A054-DBF04BAE5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866180"/>
            <a:ext cx="10363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3070-5577-475F-9FE0-47A3D183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AC576-A327-4303-BF1D-FF413BDF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C1FB5-8A41-4937-95BB-5EB1A970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1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8C18-2C5D-4D9D-A0E4-93EBF328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526-573F-4496-85C4-D70434CB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98B60-BCD0-4B35-A0AC-02084223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B3C9B-368E-45DC-8881-45A12544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2FA0-36D4-46FC-B44C-67489C68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9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C049-3922-4431-ADDB-AE404A3A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Upload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90A2-741E-4616-9087-EDCCFC3D6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727C4-FF3A-4A53-A2C0-B35B1171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35D2-49B9-434E-8707-ED6AFBF2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2FA6D-947F-437B-B3F6-EFB47AC0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4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2192"/>
            <a:ext cx="10363200" cy="4114800"/>
          </a:xfrm>
        </p:spPr>
        <p:txBody>
          <a:bodyPr/>
          <a:lstStyle/>
          <a:p>
            <a:r>
              <a:rPr lang="en-US" dirty="0"/>
              <a:t>Next Meeting: August 21, 2023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7" y="1875332"/>
            <a:ext cx="10363200" cy="4114800"/>
          </a:xfrm>
        </p:spPr>
        <p:txBody>
          <a:bodyPr/>
          <a:lstStyle/>
          <a:p>
            <a:r>
              <a:rPr lang="en-US" dirty="0"/>
              <a:t>Enrollment report</a:t>
            </a:r>
          </a:p>
          <a:p>
            <a:r>
              <a:rPr lang="en-US" dirty="0"/>
              <a:t>New Sites Update</a:t>
            </a:r>
          </a:p>
          <a:p>
            <a:r>
              <a:rPr lang="en-US" dirty="0"/>
              <a:t>Registry Progress</a:t>
            </a:r>
          </a:p>
          <a:p>
            <a:r>
              <a:rPr lang="en-US" dirty="0"/>
              <a:t>RAFT Survey</a:t>
            </a:r>
          </a:p>
          <a:p>
            <a:r>
              <a:rPr lang="en-US" dirty="0"/>
              <a:t>Manuscript Update</a:t>
            </a:r>
          </a:p>
          <a:p>
            <a:r>
              <a:rPr lang="en-US" dirty="0"/>
              <a:t>MRI Upload Review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37474" y="3362629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8366898" y="3554425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7/13/2023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July 10,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June 7, 2023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175C9E-6ED9-40B9-AC10-D6E39F27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5" y="1663700"/>
            <a:ext cx="15881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B1E58-C739-40FD-9313-15DF888F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5" y="2135381"/>
            <a:ext cx="12012865" cy="33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01051-67D7-4219-B63A-F70C7415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6" y="1339322"/>
            <a:ext cx="11034487" cy="52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28516-AA70-46A6-B1F7-94B0DFB9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4" y="1140645"/>
            <a:ext cx="7896225" cy="57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78679-C73E-494A-A68A-FFF3D03C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196960"/>
            <a:ext cx="6253162" cy="56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2D016-D012-4F2F-BEEF-40416F66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316618"/>
            <a:ext cx="11210925" cy="53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2962</TotalTime>
  <Words>176</Words>
  <Application>Microsoft Office PowerPoint</Application>
  <PresentationFormat>Widescreen</PresentationFormat>
  <Paragraphs>73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New Sites Update</vt:lpstr>
      <vt:lpstr>Registry Progress</vt:lpstr>
      <vt:lpstr>RAFT Survey</vt:lpstr>
      <vt:lpstr>Manuscript Update</vt:lpstr>
      <vt:lpstr>MRI Upload Review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131</cp:revision>
  <dcterms:created xsi:type="dcterms:W3CDTF">2022-06-13T15:07:42Z</dcterms:created>
  <dcterms:modified xsi:type="dcterms:W3CDTF">2023-07-13T17:28:40Z</dcterms:modified>
</cp:coreProperties>
</file>