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notesMasterIdLst>
    <p:notesMasterId r:id="rId20"/>
  </p:notesMasterIdLst>
  <p:sldIdLst>
    <p:sldId id="279" r:id="rId4"/>
    <p:sldId id="280" r:id="rId5"/>
    <p:sldId id="256" r:id="rId6"/>
    <p:sldId id="312" r:id="rId7"/>
    <p:sldId id="264" r:id="rId8"/>
    <p:sldId id="259" r:id="rId9"/>
    <p:sldId id="268" r:id="rId10"/>
    <p:sldId id="269" r:id="rId11"/>
    <p:sldId id="267" r:id="rId12"/>
    <p:sldId id="261" r:id="rId13"/>
    <p:sldId id="262" r:id="rId14"/>
    <p:sldId id="315" r:id="rId15"/>
    <p:sldId id="318" r:id="rId16"/>
    <p:sldId id="319" r:id="rId17"/>
    <p:sldId id="320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0" autoAdjust="0"/>
  </p:normalViewPr>
  <p:slideViewPr>
    <p:cSldViewPr snapToGrid="0">
      <p:cViewPr varScale="1">
        <p:scale>
          <a:sx n="66" d="100"/>
          <a:sy n="66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F7BA2-6530-41DE-A2AE-8C377347132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8BE7-EA39-41E1-80BA-DD6C2E4B2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68BE7-EA39-41E1-80BA-DD6C2E4B2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68BE7-EA39-41E1-80BA-DD6C2E4B2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23851"/>
            <a:ext cx="5283200" cy="245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2" y="2921000"/>
            <a:ext cx="10401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9502" y="41021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2200" y="5562600"/>
            <a:ext cx="2540000" cy="4572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8684A61E-6016-4729-AC9E-5B284B8A76D2}" type="datetime1">
              <a:rPr lang="en-US" altLang="en-US"/>
              <a:pPr/>
              <a:t>9/19/2023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5406402-F5B8-403E-B0FA-2984BE3A04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1B439A-A6FE-4FAA-A721-6C013DD764C9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B5F-11BE-4C45-BC96-440CC696980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7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390525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390525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51E7C-FD03-41F9-83EC-0673BB18AB15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38E1-EC8F-4C69-B37E-DA0DD79C0D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8"/>
            <a:ext cx="10515600" cy="845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84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3C302-BC22-4B76-87FE-1B2C19C13F34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DDF7E-CC51-4FAD-87BE-05E423C10C4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90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73D4E5E2-CF41-47B2-9F50-8E509C9A95B2}"/>
              </a:ext>
            </a:extLst>
          </p:cNvPr>
          <p:cNvGrpSpPr/>
          <p:nvPr userDrawn="1"/>
        </p:nvGrpSpPr>
        <p:grpSpPr>
          <a:xfrm>
            <a:off x="376199" y="1131290"/>
            <a:ext cx="2481539" cy="2845072"/>
            <a:chOff x="449781" y="731902"/>
            <a:chExt cx="2481539" cy="28450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C4D1C1-96FF-4B5E-B7DD-A50D49276E83}"/>
                </a:ext>
              </a:extLst>
            </p:cNvPr>
            <p:cNvSpPr/>
            <p:nvPr userDrawn="1"/>
          </p:nvSpPr>
          <p:spPr>
            <a:xfrm>
              <a:off x="1193960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012E6F-AA94-4B9B-B931-BB7EF01CF600}"/>
                </a:ext>
              </a:extLst>
            </p:cNvPr>
            <p:cNvGrpSpPr/>
            <p:nvPr userDrawn="1"/>
          </p:nvGrpSpPr>
          <p:grpSpPr>
            <a:xfrm>
              <a:off x="449781" y="731902"/>
              <a:ext cx="990600" cy="2845072"/>
              <a:chOff x="310246" y="679523"/>
              <a:chExt cx="990600" cy="2845072"/>
            </a:xfrm>
          </p:grpSpPr>
          <p:sp>
            <p:nvSpPr>
              <p:cNvPr id="23" name="Flowchart: Display 22">
                <a:extLst>
                  <a:ext uri="{FF2B5EF4-FFF2-40B4-BE49-F238E27FC236}">
                    <a16:creationId xmlns:a16="http://schemas.microsoft.com/office/drawing/2014/main" id="{06ACE013-89A3-4AEB-A597-B259D50DE211}"/>
                  </a:ext>
                </a:extLst>
              </p:cNvPr>
              <p:cNvSpPr/>
              <p:nvPr userDrawn="1"/>
            </p:nvSpPr>
            <p:spPr>
              <a:xfrm rot="16200000">
                <a:off x="289079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ardrop 23">
                <a:extLst>
                  <a:ext uri="{FF2B5EF4-FFF2-40B4-BE49-F238E27FC236}">
                    <a16:creationId xmlns:a16="http://schemas.microsoft.com/office/drawing/2014/main" id="{42F02DED-3AF6-42D6-8F14-3D482EA27166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00D23-23DB-450E-8342-BF40414DBB9A}"/>
                  </a:ext>
                </a:extLst>
              </p:cNvPr>
              <p:cNvCxnSpPr>
                <a:stCxn id="23" idx="1"/>
                <a:endCxn id="24" idx="7"/>
              </p:cNvCxnSpPr>
              <p:nvPr userDrawn="1"/>
            </p:nvCxnSpPr>
            <p:spPr>
              <a:xfrm flipH="1">
                <a:off x="805528" y="1712457"/>
                <a:ext cx="18" cy="1511107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465149-90D5-4AA1-919B-893CAE488574}"/>
              </a:ext>
            </a:extLst>
          </p:cNvPr>
          <p:cNvSpPr/>
          <p:nvPr userDrawn="1"/>
        </p:nvSpPr>
        <p:spPr>
          <a:xfrm>
            <a:off x="1120378" y="230176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E75E0F-91D4-48B9-B8D7-50C65E859BA3}"/>
              </a:ext>
            </a:extLst>
          </p:cNvPr>
          <p:cNvGrpSpPr/>
          <p:nvPr userDrawn="1"/>
        </p:nvGrpSpPr>
        <p:grpSpPr>
          <a:xfrm>
            <a:off x="2636182" y="3724159"/>
            <a:ext cx="2481241" cy="2845072"/>
            <a:chOff x="3580478" y="3327592"/>
            <a:chExt cx="2481241" cy="284507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D68C0D-A017-45D6-BB27-9B3E06DDB704}"/>
                </a:ext>
              </a:extLst>
            </p:cNvPr>
            <p:cNvSpPr/>
            <p:nvPr userDrawn="1"/>
          </p:nvSpPr>
          <p:spPr>
            <a:xfrm>
              <a:off x="4324359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595E80-B3F5-4BDF-9674-17BA742BFCD8}"/>
                </a:ext>
              </a:extLst>
            </p:cNvPr>
            <p:cNvGrpSpPr/>
            <p:nvPr userDrawn="1"/>
          </p:nvGrpSpPr>
          <p:grpSpPr>
            <a:xfrm rot="10800000">
              <a:off x="3580478" y="3327592"/>
              <a:ext cx="990600" cy="2845072"/>
              <a:chOff x="310245" y="679523"/>
              <a:chExt cx="990600" cy="2845072"/>
            </a:xfrm>
          </p:grpSpPr>
          <p:sp>
            <p:nvSpPr>
              <p:cNvPr id="37" name="Flowchart: Display 36">
                <a:extLst>
                  <a:ext uri="{FF2B5EF4-FFF2-40B4-BE49-F238E27FC236}">
                    <a16:creationId xmlns:a16="http://schemas.microsoft.com/office/drawing/2014/main" id="{0EB63076-286D-42D4-B6E3-150127BB011E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eardrop 37">
                <a:extLst>
                  <a:ext uri="{FF2B5EF4-FFF2-40B4-BE49-F238E27FC236}">
                    <a16:creationId xmlns:a16="http://schemas.microsoft.com/office/drawing/2014/main" id="{08388872-548B-4F74-8ADA-BA79278B29D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367834-D910-4D8A-AE27-D24B90B8FED9}"/>
                  </a:ext>
                </a:extLst>
              </p:cNvPr>
              <p:cNvCxnSpPr>
                <a:stCxn id="37" idx="1"/>
                <a:endCxn id="38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F13D38-5B6A-4696-A3FC-685C7C5C2F98}"/>
              </a:ext>
            </a:extLst>
          </p:cNvPr>
          <p:cNvSpPr/>
          <p:nvPr userDrawn="1"/>
        </p:nvSpPr>
        <p:spPr>
          <a:xfrm>
            <a:off x="3380063" y="4113787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E4BCAD-9B1F-4FCE-B6D6-D4263D7192A8}"/>
              </a:ext>
            </a:extLst>
          </p:cNvPr>
          <p:cNvGrpSpPr/>
          <p:nvPr userDrawn="1"/>
        </p:nvGrpSpPr>
        <p:grpSpPr>
          <a:xfrm>
            <a:off x="4895867" y="1131290"/>
            <a:ext cx="2480925" cy="2845072"/>
            <a:chOff x="5595782" y="731902"/>
            <a:chExt cx="2480925" cy="28450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F40056-7D5D-434C-A112-A71B3AC1C5FB}"/>
                </a:ext>
              </a:extLst>
            </p:cNvPr>
            <p:cNvSpPr/>
            <p:nvPr userDrawn="1"/>
          </p:nvSpPr>
          <p:spPr>
            <a:xfrm>
              <a:off x="6339347" y="3327592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9BC877-8213-4692-9A4D-FD7B88E7C5A6}"/>
                </a:ext>
              </a:extLst>
            </p:cNvPr>
            <p:cNvGrpSpPr/>
            <p:nvPr userDrawn="1"/>
          </p:nvGrpSpPr>
          <p:grpSpPr>
            <a:xfrm>
              <a:off x="5595782" y="731902"/>
              <a:ext cx="990600" cy="2845072"/>
              <a:chOff x="310245" y="679523"/>
              <a:chExt cx="990600" cy="2845072"/>
            </a:xfrm>
          </p:grpSpPr>
          <p:sp>
            <p:nvSpPr>
              <p:cNvPr id="29" name="Flowchart: Display 28">
                <a:extLst>
                  <a:ext uri="{FF2B5EF4-FFF2-40B4-BE49-F238E27FC236}">
                    <a16:creationId xmlns:a16="http://schemas.microsoft.com/office/drawing/2014/main" id="{1AE2468A-ED10-4324-82BB-5A0BA4827E36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ardrop 29">
                <a:extLst>
                  <a:ext uri="{FF2B5EF4-FFF2-40B4-BE49-F238E27FC236}">
                    <a16:creationId xmlns:a16="http://schemas.microsoft.com/office/drawing/2014/main" id="{E56C60B5-1DC8-4DF5-8C79-7D0234192ECE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8426C8-666D-4D49-A5A2-EF7D4925E701}"/>
                  </a:ext>
                </a:extLst>
              </p:cNvPr>
              <p:cNvCxnSpPr>
                <a:stCxn id="29" idx="1"/>
                <a:endCxn id="30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4AC8F75-168C-4C68-93A4-C49CE0D72DA1}"/>
              </a:ext>
            </a:extLst>
          </p:cNvPr>
          <p:cNvSpPr/>
          <p:nvPr userDrawn="1"/>
        </p:nvSpPr>
        <p:spPr>
          <a:xfrm>
            <a:off x="5639097" y="2301765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47600A-5704-4A90-840D-E9311F4AB54B}"/>
              </a:ext>
            </a:extLst>
          </p:cNvPr>
          <p:cNvGrpSpPr/>
          <p:nvPr userDrawn="1"/>
        </p:nvGrpSpPr>
        <p:grpSpPr>
          <a:xfrm>
            <a:off x="7155235" y="3724159"/>
            <a:ext cx="2480925" cy="2845072"/>
            <a:chOff x="7610770" y="3314261"/>
            <a:chExt cx="2480925" cy="28450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844AA0-BA69-42F2-A1E9-31E3350B1AF0}"/>
                </a:ext>
              </a:extLst>
            </p:cNvPr>
            <p:cNvSpPr/>
            <p:nvPr userDrawn="1"/>
          </p:nvSpPr>
          <p:spPr>
            <a:xfrm>
              <a:off x="8354335" y="3319709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BA44D-2835-4C9E-910A-11ED332B2023}"/>
                </a:ext>
              </a:extLst>
            </p:cNvPr>
            <p:cNvGrpSpPr/>
            <p:nvPr userDrawn="1"/>
          </p:nvGrpSpPr>
          <p:grpSpPr>
            <a:xfrm rot="10800000">
              <a:off x="7610770" y="3314261"/>
              <a:ext cx="990600" cy="2845072"/>
              <a:chOff x="310245" y="679523"/>
              <a:chExt cx="990600" cy="2845072"/>
            </a:xfrm>
          </p:grpSpPr>
          <p:sp>
            <p:nvSpPr>
              <p:cNvPr id="41" name="Flowchart: Display 40">
                <a:extLst>
                  <a:ext uri="{FF2B5EF4-FFF2-40B4-BE49-F238E27FC236}">
                    <a16:creationId xmlns:a16="http://schemas.microsoft.com/office/drawing/2014/main" id="{7968DDF3-A7FB-4CFF-BEDD-FAFD948222BF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ardrop 41">
                <a:extLst>
                  <a:ext uri="{FF2B5EF4-FFF2-40B4-BE49-F238E27FC236}">
                    <a16:creationId xmlns:a16="http://schemas.microsoft.com/office/drawing/2014/main" id="{8C0014C3-F16F-45C3-A70C-39FE594E42BA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F903941-6F22-4289-9EBA-80BACB317BE3}"/>
                  </a:ext>
                </a:extLst>
              </p:cNvPr>
              <p:cNvCxnSpPr>
                <a:stCxn id="41" idx="1"/>
                <a:endCxn id="42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8EA4B40-CEB6-4259-861F-2BB19B0C5D63}"/>
              </a:ext>
            </a:extLst>
          </p:cNvPr>
          <p:cNvSpPr/>
          <p:nvPr userDrawn="1"/>
        </p:nvSpPr>
        <p:spPr>
          <a:xfrm>
            <a:off x="7898800" y="4113786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B0FD183-4A42-4F94-A86E-8EE0AD03C1B1}"/>
              </a:ext>
            </a:extLst>
          </p:cNvPr>
          <p:cNvGrpSpPr/>
          <p:nvPr userDrawn="1"/>
        </p:nvGrpSpPr>
        <p:grpSpPr>
          <a:xfrm>
            <a:off x="9414603" y="1155569"/>
            <a:ext cx="2480327" cy="2845072"/>
            <a:chOff x="9626356" y="731902"/>
            <a:chExt cx="2480327" cy="28450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08103C-D37D-4AAA-80F7-3877C6552414}"/>
                </a:ext>
              </a:extLst>
            </p:cNvPr>
            <p:cNvSpPr/>
            <p:nvPr userDrawn="1"/>
          </p:nvSpPr>
          <p:spPr>
            <a:xfrm>
              <a:off x="10369323" y="3314261"/>
              <a:ext cx="1737360" cy="249382"/>
            </a:xfrm>
            <a:custGeom>
              <a:avLst/>
              <a:gdLst>
                <a:gd name="connsiteX0" fmla="*/ 0 w 1518458"/>
                <a:gd name="connsiteY0" fmla="*/ 0 h 249382"/>
                <a:gd name="connsiteX1" fmla="*/ 1393767 w 1518458"/>
                <a:gd name="connsiteY1" fmla="*/ 0 h 249382"/>
                <a:gd name="connsiteX2" fmla="*/ 1518458 w 1518458"/>
                <a:gd name="connsiteY2" fmla="*/ 124691 h 249382"/>
                <a:gd name="connsiteX3" fmla="*/ 1393767 w 1518458"/>
                <a:gd name="connsiteY3" fmla="*/ 249382 h 249382"/>
                <a:gd name="connsiteX4" fmla="*/ 0 w 1518458"/>
                <a:gd name="connsiteY4" fmla="*/ 249382 h 249382"/>
                <a:gd name="connsiteX5" fmla="*/ 124691 w 1518458"/>
                <a:gd name="connsiteY5" fmla="*/ 124691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8458" h="249382">
                  <a:moveTo>
                    <a:pt x="0" y="0"/>
                  </a:moveTo>
                  <a:lnTo>
                    <a:pt x="1393767" y="0"/>
                  </a:lnTo>
                  <a:lnTo>
                    <a:pt x="1518458" y="124691"/>
                  </a:lnTo>
                  <a:lnTo>
                    <a:pt x="1393767" y="249382"/>
                  </a:lnTo>
                  <a:lnTo>
                    <a:pt x="0" y="249382"/>
                  </a:lnTo>
                  <a:lnTo>
                    <a:pt x="124691" y="124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E66A5-9DFC-46F8-9BA6-4E9C6FFCD9E6}"/>
                </a:ext>
              </a:extLst>
            </p:cNvPr>
            <p:cNvGrpSpPr/>
            <p:nvPr userDrawn="1"/>
          </p:nvGrpSpPr>
          <p:grpSpPr>
            <a:xfrm>
              <a:off x="9626356" y="731902"/>
              <a:ext cx="990600" cy="2845072"/>
              <a:chOff x="310245" y="679523"/>
              <a:chExt cx="990600" cy="2845072"/>
            </a:xfrm>
          </p:grpSpPr>
          <p:sp>
            <p:nvSpPr>
              <p:cNvPr id="33" name="Flowchart: Display 32">
                <a:extLst>
                  <a:ext uri="{FF2B5EF4-FFF2-40B4-BE49-F238E27FC236}">
                    <a16:creationId xmlns:a16="http://schemas.microsoft.com/office/drawing/2014/main" id="{F8DEB042-6E53-476C-AD3B-7519E164C260}"/>
                  </a:ext>
                </a:extLst>
              </p:cNvPr>
              <p:cNvSpPr/>
              <p:nvPr userDrawn="1"/>
            </p:nvSpPr>
            <p:spPr>
              <a:xfrm rot="16200000">
                <a:off x="289078" y="700690"/>
                <a:ext cx="1032933" cy="990600"/>
              </a:xfrm>
              <a:prstGeom prst="flowChartDisplay">
                <a:avLst/>
              </a:prstGeom>
              <a:solidFill>
                <a:schemeClr val="bg1"/>
              </a:solidFill>
              <a:ln w="1016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C26BCFD1-554C-453E-BC94-2AD7F124C78B}"/>
                  </a:ext>
                </a:extLst>
              </p:cNvPr>
              <p:cNvSpPr/>
              <p:nvPr userDrawn="1"/>
            </p:nvSpPr>
            <p:spPr>
              <a:xfrm rot="18899663">
                <a:off x="680854" y="3275213"/>
                <a:ext cx="249382" cy="249382"/>
              </a:xfrm>
              <a:prstGeom prst="teardrop">
                <a:avLst/>
              </a:prstGeom>
              <a:solidFill>
                <a:schemeClr val="bg1"/>
              </a:solidFill>
              <a:ln w="508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163B23-5612-4951-92C2-FB0F3EA60BA3}"/>
                  </a:ext>
                </a:extLst>
              </p:cNvPr>
              <p:cNvCxnSpPr>
                <a:stCxn id="33" idx="1"/>
                <a:endCxn id="34" idx="7"/>
              </p:cNvCxnSpPr>
              <p:nvPr userDrawn="1"/>
            </p:nvCxnSpPr>
            <p:spPr>
              <a:xfrm flipH="1">
                <a:off x="805528" y="1712457"/>
                <a:ext cx="17" cy="1511107"/>
              </a:xfrm>
              <a:prstGeom prst="line">
                <a:avLst/>
              </a:prstGeom>
              <a:ln w="508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E6CCC78-344D-47D6-9D62-298F4C27B177}"/>
              </a:ext>
            </a:extLst>
          </p:cNvPr>
          <p:cNvSpPr/>
          <p:nvPr userDrawn="1"/>
        </p:nvSpPr>
        <p:spPr>
          <a:xfrm>
            <a:off x="10126864" y="2301764"/>
            <a:ext cx="1737360" cy="1282263"/>
          </a:xfrm>
          <a:prstGeom prst="roundRect">
            <a:avLst>
              <a:gd name="adj" fmla="val 10074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B67CD72-3E2F-4B3D-8FEE-7EA9FC7E6F0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20775" y="3987800"/>
            <a:ext cx="1585913" cy="4685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0" name="Text Placeholder 68">
            <a:extLst>
              <a:ext uri="{FF2B5EF4-FFF2-40B4-BE49-F238E27FC236}">
                <a16:creationId xmlns:a16="http://schemas.microsoft.com/office/drawing/2014/main" id="{F38E8D57-85C5-48AB-9DB1-A8FDE958D98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71465" y="3226676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1" name="Text Placeholder 68">
            <a:extLst>
              <a:ext uri="{FF2B5EF4-FFF2-40B4-BE49-F238E27FC236}">
                <a16:creationId xmlns:a16="http://schemas.microsoft.com/office/drawing/2014/main" id="{4198F121-2094-4414-B727-1ABF6D156D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62270" y="4052290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2" name="Text Placeholder 68">
            <a:extLst>
              <a:ext uri="{FF2B5EF4-FFF2-40B4-BE49-F238E27FC236}">
                <a16:creationId xmlns:a16="http://schemas.microsoft.com/office/drawing/2014/main" id="{E3FC3CFE-62A4-403C-9E5E-92826237892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97804" y="3213649"/>
            <a:ext cx="1585913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3" name="Text Placeholder 68">
            <a:extLst>
              <a:ext uri="{FF2B5EF4-FFF2-40B4-BE49-F238E27FC236}">
                <a16:creationId xmlns:a16="http://schemas.microsoft.com/office/drawing/2014/main" id="{65C03126-CE58-4E57-A3FC-BB298EE1079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183646" y="4025190"/>
            <a:ext cx="1556251" cy="4458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A051197C-E077-4731-B77B-6E25FE6DB89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120775" y="2427889"/>
            <a:ext cx="1728788" cy="1156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74">
            <a:extLst>
              <a:ext uri="{FF2B5EF4-FFF2-40B4-BE49-F238E27FC236}">
                <a16:creationId xmlns:a16="http://schemas.microsoft.com/office/drawing/2014/main" id="{94E15A42-1C1B-41C1-98D7-5F862CABEA8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371465" y="4225158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74">
            <a:extLst>
              <a:ext uri="{FF2B5EF4-FFF2-40B4-BE49-F238E27FC236}">
                <a16:creationId xmlns:a16="http://schemas.microsoft.com/office/drawing/2014/main" id="{4E361932-4C94-4975-A440-9F74D084790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643383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74">
            <a:extLst>
              <a:ext uri="{FF2B5EF4-FFF2-40B4-BE49-F238E27FC236}">
                <a16:creationId xmlns:a16="http://schemas.microsoft.com/office/drawing/2014/main" id="{D3C6EF22-CA89-422B-8C85-459BCA9532FA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889407" y="4225157"/>
            <a:ext cx="1728788" cy="1171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4">
            <a:extLst>
              <a:ext uri="{FF2B5EF4-FFF2-40B4-BE49-F238E27FC236}">
                <a16:creationId xmlns:a16="http://schemas.microsoft.com/office/drawing/2014/main" id="{13BE834B-38E1-42BC-8467-6B0BE1838179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0126864" y="2427889"/>
            <a:ext cx="1728788" cy="1156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B01B37D2-6ED5-4AE0-9451-213B7C437A4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8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79">
            <a:extLst>
              <a:ext uri="{FF2B5EF4-FFF2-40B4-BE49-F238E27FC236}">
                <a16:creationId xmlns:a16="http://schemas.microsoft.com/office/drawing/2014/main" id="{0B6CE40A-88CB-40F3-A0BB-7883163A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84"/>
            <a:ext cx="10515600" cy="508075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18C6E-B667-49F1-9655-F69C288C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2892" y="2254568"/>
            <a:ext cx="9466217" cy="2348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0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5B201-D76E-4A0F-8FA8-C7C18D0B5824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AF13-B4C7-4D13-AF55-609DAF2FAA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2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5A2AE-5C86-4A57-9133-D3B38955A6B8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F038-DEC5-4872-863A-7B6EBDEAAE6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3068B-D695-4785-8C31-EE4362615DF3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00190-B6AC-4A94-8407-23A45658EE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5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198CF-80AD-49D8-AF00-19BD36E91711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746-2FC5-4BAA-80F1-DA2FF5940BC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7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F2715-FC05-45EE-A711-7E7A1BCD2CA0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6EF8A-B23B-4A99-9667-1083255E680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5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46124-A335-49E8-99CD-D780B5AC5F38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3B26-8DAC-469E-B51E-CD47ABE667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03A974-FBF2-4CB5-A94C-B19E822CB57A}" type="datetime1">
              <a:rPr lang="en-US" altLang="en-US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CE37-F80D-4E03-AB02-0A72C96EEFD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079500" y="391584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95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F3B3D3-7137-4639-BD72-4B734A3FE77C}" type="datetime1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9/19/2023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3246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890000" y="63246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C9CF6A-5FFC-4772-89D9-A5B2DCD1F755}" type="slidenum"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64584"/>
            <a:ext cx="2438400" cy="113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2667">
          <a:solidFill>
            <a:schemeClr val="bg1"/>
          </a:solidFill>
          <a:latin typeface="+mn-lt"/>
          <a:ea typeface="ＭＳ Ｐゴシック" charset="-128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bg1"/>
          </a:solidFill>
          <a:latin typeface="+mn-lt"/>
          <a:ea typeface="ＭＳ Ｐゴシック" charset="-128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95457"/>
            <a:ext cx="10515600" cy="92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3337"/>
            <a:ext cx="10515600" cy="45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C07-B2F1-4D8C-91F3-1F6C641932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6895-8C5D-449B-A23E-B2605D47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841C6A-977B-4823-A801-ECB73D3A8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78" y="2988258"/>
            <a:ext cx="10401300" cy="1143000"/>
          </a:xfrm>
        </p:spPr>
        <p:txBody>
          <a:bodyPr/>
          <a:lstStyle/>
          <a:p>
            <a:r>
              <a:rPr lang="en-US" dirty="0"/>
              <a:t>RAFT Monthly All-Sites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B2AFB63-780C-4399-A100-A45481F3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78" y="4275429"/>
            <a:ext cx="10401300" cy="914400"/>
          </a:xfrm>
        </p:spPr>
        <p:txBody>
          <a:bodyPr/>
          <a:lstStyle/>
          <a:p>
            <a:r>
              <a:rPr lang="en-US" dirty="0"/>
              <a:t>September 18, 2023, 10-11am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B9551-7464-4C84-AA2C-6275ECFC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09746-2FC5-4BAA-80F1-DA2FF5940BC5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7E2BE-B59B-4DC3-A1A0-C0D53A8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978" y="2001772"/>
            <a:ext cx="225994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Deviations and Adverse Events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F5F10DC-7217-46F0-AB6A-3C23236A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31047-A7CA-4FB4-8A2D-D678953D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696056"/>
            <a:ext cx="11801475" cy="39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BFC437E1-AA06-4742-B1B3-3CB9AD5E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206A5B-0047-4F17-8BD5-C4A1DDBEF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2182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7A16A3D-8629-4C4B-BF56-3F7A7855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1" y="1670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47D8C-6B3C-4427-99CE-7610BFAE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772204"/>
            <a:ext cx="11696700" cy="36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48E-33FE-476D-BE0B-4368A033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Sites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5ACAA-4FFC-4182-942D-30FDC7CD9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4 additional sites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890D-FC55-4AFC-ACD4-04D61EC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A799-A69D-4713-A479-3587E894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81225-94A6-40D1-AF1F-A6A36156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7E74-DF1B-4521-944B-AB5F71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05DD-13B8-46BA-92BE-8F2A113B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20B7-8CC3-4F7B-BEA6-D7A7E26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0887-14F7-4B1C-8A0A-51AF7CF8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D1D01-8340-4E55-A42E-91534BE1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13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9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8C18-2C5D-4D9D-A0E4-93EBF328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2526-573F-4496-85C4-D70434CB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JAMA returned manuscript with recommended edits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98B60-BCD0-4B35-A0AC-02084223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B3C9B-368E-45DC-8881-45A12544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2FA0-36D4-46FC-B44C-67489C6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14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9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C049-3922-4431-ADDB-AE404A3AE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NAFTNET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90A2-741E-4616-9087-EDCCFC3D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Thursday, October 19</a:t>
            </a:r>
            <a:r>
              <a:rPr lang="en-US" baseline="30000" dirty="0"/>
              <a:t>th </a:t>
            </a:r>
          </a:p>
          <a:p>
            <a:r>
              <a:rPr lang="en-US" dirty="0"/>
              <a:t>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27C4-FF3A-4A53-A2C0-B35B1171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35D2-49B9-434E-8707-ED6AFBF2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FA6D-947F-437B-B3F6-EFB47AC0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7B8-0469-4425-97DB-506E2E64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8DE4-AD95-4F74-96CE-84145EA8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2192"/>
            <a:ext cx="10363200" cy="4114800"/>
          </a:xfrm>
        </p:spPr>
        <p:txBody>
          <a:bodyPr/>
          <a:lstStyle/>
          <a:p>
            <a:r>
              <a:rPr lang="en-US" dirty="0"/>
              <a:t>Next Meeting: October 19, </a:t>
            </a:r>
            <a:r>
              <a:rPr lang="en-US"/>
              <a:t>2023 </a:t>
            </a:r>
            <a:r>
              <a:rPr lang="en-US" i="1"/>
              <a:t>during </a:t>
            </a:r>
            <a:r>
              <a:rPr lang="en-US" i="1" dirty="0"/>
              <a:t>NAFTNET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F8260-79F1-4576-A0DC-FAA0AB76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3C302-BC22-4B76-87FE-1B2C19C13F34}" type="datetime1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9/19/2023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B03-559B-4425-899F-0A593B8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78A6-18D5-43C2-B93C-A478704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DF7E-CC51-4FAD-87BE-05E423C10C49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A87C-8965-42AC-9A0B-1C17A6CC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2332"/>
            <a:ext cx="103632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CC0C-AB49-4ACE-A72E-CE83BF41A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97" y="1875332"/>
            <a:ext cx="10363200" cy="4114800"/>
          </a:xfrm>
        </p:spPr>
        <p:txBody>
          <a:bodyPr/>
          <a:lstStyle/>
          <a:p>
            <a:r>
              <a:rPr lang="en-US" dirty="0"/>
              <a:t>Enrollment report</a:t>
            </a:r>
          </a:p>
          <a:p>
            <a:r>
              <a:rPr lang="en-US" dirty="0"/>
              <a:t>New Sites Update</a:t>
            </a:r>
          </a:p>
          <a:p>
            <a:r>
              <a:rPr lang="en-US" dirty="0"/>
              <a:t>Registry Progress</a:t>
            </a:r>
          </a:p>
          <a:p>
            <a:r>
              <a:rPr lang="en-US" dirty="0" err="1"/>
              <a:t>CoBRA</a:t>
            </a:r>
            <a:r>
              <a:rPr lang="en-US" dirty="0"/>
              <a:t> Manuscript</a:t>
            </a:r>
          </a:p>
          <a:p>
            <a:r>
              <a:rPr lang="en-US" dirty="0" err="1"/>
              <a:t>NAFTNet</a:t>
            </a:r>
            <a:r>
              <a:rPr lang="en-US" dirty="0"/>
              <a:t> 2023 Agenda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EEA4-C309-4687-A2AE-A17879C1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2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3A4D-100D-481E-AF24-DDCA64B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844"/>
            <a:ext cx="10515600" cy="508075"/>
          </a:xfrm>
        </p:spPr>
        <p:txBody>
          <a:bodyPr>
            <a:normAutofit fontScale="90000"/>
          </a:bodyPr>
          <a:lstStyle/>
          <a:p>
            <a:r>
              <a:rPr lang="en-US" dirty="0"/>
              <a:t>RAFT Trial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C38F-075F-40D6-81E4-1C1977030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2020-February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2D76DD-71B3-445D-9A0A-821689D841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1465" y="2873637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2021-February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031EBD-8D94-4B79-970F-61DC348ACD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8200" y="4227984"/>
            <a:ext cx="1728788" cy="1151153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All 9 sites activated as of August 2021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6A7819-8796-4167-9D6E-7B7364C40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46532" y="3338981"/>
            <a:ext cx="1728788" cy="115613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800" dirty="0"/>
              <a:t>We are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B4B66-460F-4DC7-9E57-0F97E65C28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2022- February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77AC98-6D4A-47AF-84B8-BFA85936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9407" y="2916795"/>
            <a:ext cx="1585913" cy="445834"/>
          </a:xfrm>
        </p:spPr>
        <p:txBody>
          <a:bodyPr>
            <a:noAutofit/>
          </a:bodyPr>
          <a:lstStyle/>
          <a:p>
            <a:r>
              <a:rPr lang="en-US" sz="1800" dirty="0"/>
              <a:t>March 2023-February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EE00AC-18F9-4EA9-8216-AC2AF3F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March 2024-February 2025</a:t>
            </a: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3B069DD-B9A3-4D72-B433-6478977ED107}"/>
              </a:ext>
            </a:extLst>
          </p:cNvPr>
          <p:cNvSpPr/>
          <p:nvPr/>
        </p:nvSpPr>
        <p:spPr>
          <a:xfrm>
            <a:off x="8610926" y="3544215"/>
            <a:ext cx="233375" cy="5080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570B4D6-9CF0-4A1C-961F-5CC7E0E2EC58}"/>
              </a:ext>
            </a:extLst>
          </p:cNvPr>
          <p:cNvSpPr txBox="1">
            <a:spLocks/>
          </p:cNvSpPr>
          <p:nvPr/>
        </p:nvSpPr>
        <p:spPr>
          <a:xfrm>
            <a:off x="517332" y="1274145"/>
            <a:ext cx="1728788" cy="1151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NICHD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funding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17391-DDCC-4AE7-A14D-365538AB920D}"/>
              </a:ext>
            </a:extLst>
          </p:cNvPr>
          <p:cNvCxnSpPr/>
          <p:nvPr/>
        </p:nvCxnSpPr>
        <p:spPr>
          <a:xfrm flipV="1">
            <a:off x="4235859" y="3987800"/>
            <a:ext cx="0" cy="483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AC33-8BD2-4E9C-8062-3D9E4B64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68594-BF8F-4F96-BF43-7886EF9A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C302-BC22-4B76-87FE-1B2C19C13F34}" type="datetime1">
              <a:rPr lang="en-US" altLang="en-US" smtClean="0">
                <a:solidFill>
                  <a:srgbClr val="FFFFFF"/>
                </a:solidFill>
              </a:rPr>
              <a:pPr/>
              <a:t>9/19/2023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166C-7687-4A8A-B84F-29BD68BC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CB9E-F923-421E-B438-5D34ED9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DDF7E-CC51-4FAD-87BE-05E423C10C49}" type="slidenum">
              <a:rPr lang="en-US" altLang="en-US" smtClean="0">
                <a:solidFill>
                  <a:srgbClr val="FFFFFF"/>
                </a:solidFill>
              </a:rPr>
              <a:pPr/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1C3BA1AD-0DEF-4AE1-865A-E318C8173B62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71CE8058-ED9C-4542-9953-39A8478CF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D73ECA7-8A32-4302-AD1E-06479715FE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FB7F-AAFE-4C89-A29E-9ABF828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RAFT Prescreen, Screen &amp; Enrollment Report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7512A24-D84C-4D7F-B70F-37A7842E421A}"/>
              </a:ext>
            </a:extLst>
          </p:cNvPr>
          <p:cNvSpPr txBox="1">
            <a:spLocks/>
          </p:cNvSpPr>
          <p:nvPr/>
        </p:nvSpPr>
        <p:spPr>
          <a:xfrm>
            <a:off x="361951" y="1359741"/>
            <a:ext cx="11182349" cy="51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is as of September 12, 2023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Numbers in parentheses indicate changes since last report date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August 15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2023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590EE-DCC5-40F5-B15C-491CDBCE6ED0}"/>
              </a:ext>
            </a:extLst>
          </p:cNvPr>
          <p:cNvSpPr txBox="1"/>
          <p:nvPr/>
        </p:nvSpPr>
        <p:spPr>
          <a:xfrm>
            <a:off x="361951" y="6562543"/>
            <a:ext cx="472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USC enrolled one participant, who is transferred to Stanford.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12AEEBC-37C3-44D0-AC92-1EFD6DC8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8894" y="48590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8FF3B17-06E9-4189-9638-EEDFD4E6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8716" y="1340535"/>
            <a:ext cx="165088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5175C9E-6ED9-40B9-AC10-D6E39F27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35" y="1663700"/>
            <a:ext cx="15881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6A59C4-57DA-4CFC-9CB7-BE8A0BEE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902"/>
            <a:ext cx="12192000" cy="35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5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295457"/>
            <a:ext cx="11034487" cy="923743"/>
          </a:xfrm>
        </p:spPr>
        <p:txBody>
          <a:bodyPr>
            <a:normAutofit fontScale="90000"/>
          </a:bodyPr>
          <a:lstStyle/>
          <a:p>
            <a:r>
              <a:rPr lang="en-US"/>
              <a:t>RAFT Prescreen, Screening and Enrollment Over Time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JMBJ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A+IHiW38J+FLzWrjazxrtgjJ/1kp+6v59fYGvN/2ePH9zrEl34e1u6M16Xe5tZH6uGOXT8Ccj2J9K6z4pfD6bx1LZrLrsljaWoJWBIA4Zz1YnI7cD8fWuT0b4FnSNVtdUsfFk8VzbSCSNvsg6jsfm6Hoa6Iez9m03qfNY3+1P7QhUowvTjputb79fu9D2eikXO0bsE45xS1zn0pneJ7ia08NapdW7lJobOaSNsfdYISD+YrwD4aXN/4k8AaHr2sftF6hp2oX9lHPc2om01RC7DJXDR7hj35r37xVDLceF9Wt4I2klkspkRFGSzFCAB+NfOXwvj8I6J8O9B0jxJ+z/4kvdYtLGOK9uP+ETil8yUD5m3sctz3NC6jeyPbx4z0PQNZsfCetapcfa20lr2LUrtVWG9jiA81g64XeB87KAODkcVi3nxo8K22jeHdS/s/xBP/AMJKJjo9tDp5ae78vGNqZyN4IKk4GOTgVyPxo8L6t8YbbRPCOl6DPoWl21n/AGtLqGpWO0wymNkhs1XPU5/egcBBjqazvEni/Vbfxf8ACTXtU8D6pBqFvFqtvfaRa2+6aApCiu8Cf8tEGNy7eSh454oEemaR8WfCl54a1zW9Q/tHQzoDBNVsdStTHdWzMAUBQZ3b8jbtJ3ZwKd4S+J+la74hh0C80HxH4c1C6heexi1qx+z/AGyNMFzGQzAlQQSpwwHOK8j8a+EPFHxJ07x94u0/w7qunR340lNM068Js7u+SylMsjEZzEzbiqZwflB4q34E8OaRrfj/AEe40vwf8SojYQ3Ek2peKNSukj0+R4jGFijlZhM7biDtwAOcnpQB3kfxv8KSXqMml+IzoT3gsV8Q/wBnn+zTMX8sDzM7tu/5d+3bnvWV4I+MyXF18Q7rxXYappmleG9QZIZ5tNaNUhCRAREjJaZnckL1IZaxvh74h8YeEvh9onwytfh1rFx4n01o7Ezz2hGlNEsvN0bgHbtKfMF+9u4xVTU5vHWgL8W9O8NeH9XGtXmtR6rY3K6f5sUtoyW0cjQM37t5lCyERnnI6Gj+vyA9J8L/ABU0zWfFNp4bvvDXijw7fX8Uk2n/ANsWAhS7WMZcIVZvmAOSrYOO1Y0Hx98HzWlvqkekeKDoUlyLWbWTphFnbTGTy9sj7s/ewCVDAZGTmuA8KaTrGofGTwL4gtLX4m6lplnJeLe6h4pBjWJ5LdgoSDC+WMjBfaASVGTWgPCniQfsa3HhkaFfDWmeQix8o+cc6gX+7/u/N9KAO38MfEbUtU+PniXwLNpGqJp2n2du1tMbArGsh8wu7yZ+4+1Qh6HDVh/tT+KvGnhk+FP+EL1B7a4muLu4uYFjV/tUVvbmcxcg43BGHHrWvoK32k/tI+IHu9H1Q2euaLYJZ30dqz2weDzvMSSQcI3zDAPXNXvijo2oal8TvhpeW2nzXVlZahetfSKm5IUe0dAX9AScfjRbYOpifH/x9qlr8JbG/wDAuo/ZdT1u3a8srpUVzFbRW7XUsmDkfcQL9XFa0PxQtdJ8PeFrO40zXfEniPU9Eg1CSz0mzEsvllF3TPkqiKXJAyRk9BXmuheBPF0fh3xxo+o6RdNbeGvDup6F4X+Usb1LgyOHT1IjFvEPoRVrxE/jPT7nwno+qR+PdN8NxeGLSNW8KWIkuXvgoEkU77WeIAAYxgZzk0f1+Yf1+R6K/wAaPBsPguDxTdJq9tbPq39jy2sli32q3vOcwyRDJ3cds9RjrVvwv8VNB1i/1fTtQ03W/DV9pVl/aFxb61aCBzacjz1wzAoCCDzkHgivGPCXg/xXF4Ys7W58Na/DMvxVt9WZL9/tFwLPYh8+SXJD4x8zAnByK9E+IGneMIfi9rPiHwvpLXNwngCe2sJZUzA959q3pESeC2OcGh7f12uH9fiaei/GjQdR1TR7ebw54s0uw1udINL1S/03yrS6kcExqrbiy7wPl3KM0viH41eGNG1HVojpPiS/07RZGh1TVrHTjLZ2kqjLRs+ckjIztUhc8kV40uneJ9fv/A98LX4r6veaf4h0+71htcgFrZWgVxv8q3VVD4J+8oYKoPPNb93q2u+A/hv8QfCA8G6praSzatdWerWhieweGcySMZ5C/wC7aPcwZSMnbx1pPRf15DWp6nrHxX0GztNEbTtK17Xr7WtPTUrXTtLsxLcLasARLICwWNfmA+ZuTwM1HdfGLwba+DrXxRcNqcdrPqY0mS2Nk/2q3vPm/cyRfeD5XGBnOVxnIrxeTwnJZz+DPFmtaV41vtCvPBGm2Dy+GLidbi0uIk3YkjhYO8bB+DzgjpzmtnT/AAZeHwx4dvNH8F+IdMW4+IVlqc0WqXr3d49vGCv2qcPkxcAZUk4AGTVW1t/W5PT+ux30Xxv0aS7vNKTwd42Ov2gWR9FGlA3ZgIyJwN+zy+2SwOTjGeK1J/i54V/4RHQ/EWnxarqp14sumadY2hkvLhkz5i+XkbdmDuLEAY69Kh0TSNSi/aL8S63LYTrp0/h2xt4bop+7eRZpiyA+oDKSPcV4ongHXLLwl8Ptb1rw/wCK5LPSH1e21O00WaWDULdbi5LxzKsZDuuFG5RyQwODikM9uT4weFY/COt+ItSt9X0r+wXjTVdPvbQx3doZCoQsmSCp3AhlJBAODxSaJ8XdE1LXxosnh/xRpt1PZzXmmi+00xjUoohubyBkktgg7WCtyOK8g1HwbJqfww+IN34Z8E+MYJNSWwtrWXXb2ae+1FIp1Zj5EuWjVMtjJyRngV65460nUrr4yfDXUrWwnlstPGpfa50TKQb7dVTce2SMCgBn7O/j7U/iF4LuNU1fTr20u4r+4i3TWZgidBM4QR5J3FVUK3owIr0qvK/2aFvtO8GX/hrVdH1TTr/TNWvTKbq1aOKZZbmWRGic8SLtI5XpmvVKAM7Udc0nT7j7Pe38MEu0Ntc84Peo7XxFod1cx29vqUEk0hwiKeSak1DQ9J1C4+0XthDPLtC7nGTgdqZa+HdDtblLi30y3jljOUdV5BoAt3eoWNo4jury3gcjIWSQKSPXmqq+INFa7S0XU7Z5nYKqK+ck9BxU9/pWm38qy3thbXDqu0NJGGIHpzVeLw7ocVylxFpdrHLGwZGVMbSOhGKANSsXx7eXOneBtf1CzlMVza6ZczQyAA7XWJip59CBW1WH8Qra4vPAPiKztIXmuJ9LuY4o0GWd2iYBQPUkilLZjW54ppkPjiP4J2nxGm+Neq2962hpqjQ31pZNaeYYRJ5bDyw20n5fvZ59a6/TPjRZrp3hmz1Dw3r954l1nQrfWH07S7LzjHFJ8rtksMBWB6nOCMZJxVD4Q/BH4eW3gDwtea38PdKXXU022a8+1225xceWu8urZG7dnPHWuhi0fUF/aUfWxp8y6WPBy2a3QT90JfthbywfXbg49Kp/Fb+upK2uM134y+HdL1HUYU0XxNqWnaVM0OqavYaaZbKydfvq75y2zPzbFbb3q/4p+KGhaLqlhpVhp2s+JdQvbMX6W2iWouHS1JwJ3JYAIT05yewNeDN4NHhseI/D2veEvidrGqT6leTaf/Ymo3KabqMU8jOm9kcRwn59r7x2J5zXe6Raah8KPHC6tJ4P1y+0PU/Dmn6dHHpMbahLp09qHHkPjDMhDjEmMZU5x1pIbHfDv4iy654Yh1jVfEWrQxXnxAm0zTjDaIGlhMjeTbyqy5RMcMeGGOtdT4j+NHhvR9U1S2TR/EuqWWjSmHV9U0/TjNaWDgAssj5BJUEFtgbb3rzrQfD3iu78N6Rc3XhTUdNuZPir/bE1m8YLW9qzs3mNjjaMjLDjNa3h/WvEnw10/wAUeER4B8Qa5qt1q99e6NcWtmZbK+W5kMiedMDiLaW2vvxwvGaFt/XZB/X4s1bL4r3GpfFLxf4bNrq8Oh6fokV3aahBp+VTMcrvP5hJBVlVfLyMMVNbK/FPQ9J8OeFYLePxH4r1XWNKivbW2s7JZL2eDYubiVQVSMHIzkgZOBXK3lt4htvib4yj1Lw9qDT+I/BtvDbz2Nq8tmLmGG482LzMYT5nAUNgnIrO8IW+vfDnU/CPirVPCeuajp9x4GsNFvU0+za4utPuYPnw8K/NtbcQSAcFRmj+vzB/1+B6FN8ZvBUHgxfFNw+pQ2w1NdKubV7JvtVpdn/llLF94N06ZzkYzmr/AIH+JOl+KPEd34bfRdf0HWLe2F4LPV7MQPNbltolTDMCu7g8gg9RXkN94X8Va4Lnxc3hjULIa58QdJ1KHTpYx58FnbhIzPMgzsJ2liDyBjNenXWk6m37Stjri2M50xPCM9q13s/diY3cbCPP97aCcegprp/XQH/X3no1FFFIAooooAK82+PXxRi+GmhWk0Nit9qd+7JaxOxVFCgbnYjnA3KMDGc+1ek15v8AHn4Xw/EvQrSGG9Wx1OwdntZnUshDAbkYDnB2qcjpivTyb6n9ep/Xv4V9fu021te1/I2w/s/aL2mxzXwC+OEvxA1ubw/rWmW9jqIiaa3e2LGOVVxuUhskEZz1wa9trxP4B/A+T4f63N4g1rVIL7UTE0NulsrCOJWxuYk4JY4x0wK9srq4i/s769L+zv4dl3tfra+ti8X7L2j9lsFY/jjUNS0nwbrWqaNY/b9StLGaa0tsE+dKqEquByckDitisbxvF4gm8I6pH4UuoLXXTbObCSdA0YmAyoYHjBPHtmvBexzrc8M8F6lr3ibw5a+IPBnxw/tzxiY457jQr420do78GS3aAIJYgPmUMDkYB5r1Xxl8SdN8N6zb6Ami67r+uyWv2uTT9GtRcSQQ52+Y5LKqqWBAycnHArx74jHTPHvhiewf4J+JLT4iyw7Le8XShbrZ3faf7cpCmNW+bO4kgdK6sSa78N/ibqHiPXND1zxHZa5odhbSXuj2TXUkV3bK6urxr8wV9+4NjGcg4qhG/d/G7witjoM+nWOvavc69HctYWNjYFrlnt2CzRMjEbHUk5DED5Tz0zY1v4vaPp+oTWNp4a8WazNZwxzamNN03zf7O3oHCTZYfvApyUXcw9K5vR7fxjr3xU+HvirXfCj6OkVlrPnQou4WiStF5CzHkLKygkgd8iuL8Q+FV8OfEHxlN4i0D4lagmsak2paVceF7y5EE4eNQYZFhcCORWUjc/BUjnikB7LrnxS8M2GlaJe6bHqPiKbXojPpdlpFt589zEAC0m0kBVXIyWIwTjrVR/jF4Pg8F3/inUF1TT4dMvYrHUrO5syt3ZTSMqqskfXHzqcjIIORmvItb+Hcuhf8ILrd34T8XWmhWmiT6fe6d4f1Wee+0yWSfz1YtGVeZCSysBnBx1wKkn8G3F78NvEN34e8E+K7N9S8QaQ8Z1q9lub6+gt7iMmZ4pMtEqqW4JJKrkgYFP8Ar8RdD2Hwl8UtG17xPJ4cuNG8QeH9Q+yNe26axZfZxdW6kBpIzuPAyMhsMM8is6w+Nfhi7vLR/wCyfElvod7cra2niCfTimnTyM21MSZ3BWbgOVCkkc1U+J3hjV9e+LuhPaW062T+GdYsZb1UPlwSTCJU3HsTgkfQ1494e8F27eGtG8E6p4A+J174gga3tL62l1i6i0dRGyhp1m3GLywF3qignOBjjNJDZ7h40+LejaPqWsaPZ6X4h1OXSoSdSvtO08z22nMybl81s5zjDEKGIHJxWp8CNZ1LxD8HPCmt6xdNd6he6bFNcTMADI5HJwMD8q4Kyv8AW/h7rXjvQZ/BPiHXT4g1afVNIutOtPOguPPiRTDK+cQlGXBL4G3BHpXc/AHTdQ0f4L+E9L1Wzlsr6202KOe3lXa0bAcqR2oW33A9zuaKKKACiiigAooooAKKKKACiiigAooooAKKKKACiiigAooooAKKKKACiiigAooooAKKKKACiiigAooooAKKKKACiiigAooooAKKKKACiiigAooooAKKKKACiiigAooooAKKKKACiiigAooooAKKKKACiiigAooooAKKKKACiiigAooooAKKKKACiiigAooooAKKKKACiiigAooooAKKKKACiiigAooooAKKKKACiiigArH1Tw3pOpeJdH8RXcLtqGjicWTiQgJ5yhXyOhyAOvStiigAooooAKKKKACiiigAooooAKKKKACiiigArz3Wvgz8P9X1q71S80y8Avp/tF9Zw6jPFZ3cvGXlgVxG5OBnI575r0KigBsUaRRrHGioiAKqqMBQOgAp1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ahe2mnWct5fXMVtbRLukllYKqj3Jqh4e8S6D4gEh0XVrW+MX+sET5K/Udce9cB+0zpurah4KtpNOjlmt7a58y7jjBJ27SAxA6gH8s5rzP9nDTNYm+IcGoWsUyWVvHILuXBCFSpAQnud2049s9q6I0U6bnc+dxedVqGZQwkad4u2vr1Xkup9Q0UUVzn0RBqF1HZWFxeShjHBE0rhRzhQScflWb4H8R2Pi/wAIaX4n0yOeOz1K3W4hWZQHCt03AEjP41N4r/5FbVv+vKb/ANANfNPgnTP+Eg0n4CeG7vUNSt9JvvDmoNfW9pdvALpUjgZUcoQdufTtkdzQuv8AXcD6U8W+INL8K+HbzxBrVw1vp9moaaRULkZYKMAcnJIH41qg5ANfJHxC0K0tPhz8YvB6XGoyaN4d1XTp9JgkvpWNt50cRdAxbLJl2IViQCc9ea3vHGk6rqXxYfwBYeF73xN4f8P6Fay2umSeJ5LH5pXfdO7kl5yNoUEk7fqaAPpmivlqe08VXHhPwd4V8S6nc2sT+P205Us9c+1XCWBgkb7LNcRkEsvzIc4bGO/Nddrt/p/wM8cTTRyXSeE9U8PTNbW011JMIr6zDOI1LkkGSJyAM8lKP6/C4f1+Nj3eivlbXbDxmkvw/wDAGo6fe+IpNS0q81zWLA622n/bbtpEZo2l6skXmHEYxkAHotQ6/H418PfCbx3pE8knh60t9T0g6TaQ+IBqF1pnm3MQkTzB86oeGVW7MRyKAPq+ub0rxlpus6HpetaFa3+q2GpXptUlt4P9UFd0aVwxBEYZCM9eRxXldz4N0rwj8b/Dnh/RbrWI9N8UaLqcWsRS6nPKblo1iKy7mYlZPnb51IPNcd8MtOi0D4P/AAsn0q4voG1TxzGLvN5KwkUSXSbcFiAuFXKjAJGSCeaOq/rqD2/rsfVNFfOGg+F9P8deBvF3xE8Sa9q8HiS11DU1tbuLUpYRowtpHWKNEVggACKzZB3bjnrUfhS1m+KfxA8OR+MrvUms7z4eWWpXun295Lbw3Fw8xG91Qg9yce49BQgf9fkfSdFeXfs1vcx+Edd0ea9u7u30bxLqGm2TXMzSyLbxyfIhduWwDgZ7Yr1GgAooooAKKKKACiiigAooooAKKKKACiiigAqC/vLTT7V7q9uIreBPvPI2AKnrzj472WoXOj2NxbRySWsEjmdUBO0kDaxHoOee2a5cbXlh6EqsVdo7MBho4rEwoylZPqdzo+saXrETSaZfQXSocN5bZKn3HUVerxT4HWOot4ne+ijkSySFkmcghWJxhfc55r2usstxc8XQVScbM2zbAwwWJdKErr+tGFU9d1GDR9EvtWuldoLK2kuJQgyxVFLHHvgVcrnfif8A8k18Uf8AYHu//RL13N2R5y3OEtvjrYSaDF4in+Hvj230J7dbo6idLR4VgI3CU7ZC23BzkDpzXqmlX9nqmmWup6dcR3NndwrNBMhysiMMqw9iCK8D+G2k/GTXvgb4e0Wz1LwRpmjX2gW9vHdC3uZruOB4QudpYIZNp+mak/4V9pE/xp0T4fXl7qs3h7RPAtu0VpHfSwrLLHdNGkr+WwywGT9cegqmtbEp6XPoGivkOOz8ZeOLXxT4sbwvd3mpwapfQWWtjxj9hGjiCRkRVg+6gQKGbd9/JJ4NdP440fxb4i1HQtW1rRIvHkEfh21+3aNpHiT7JLY3TZL3caowWUPxtbP8PFLoM+laK+bdLvrHx23wy8FHWvE0nhi8tNTe+TULlob67ntGVBbTvGQTsLOSAfmCAkmnfEjw/pOgafYeCfDPjPWDazeNtLgudPTUXaXS4Z433QrJneEcZYAk4zxQB9IUV8yeONBvH+KkXw10Twnd694Z0TQ47220hvEslirSTTybpndiXmC4CgZwmfcVmatf/ELTPh/pngy6R5Ev/GTabHaQ+JVe5Sz8lpRYyXo5Rt4KZOH24XvR/X6AfV1FfMVhpvi7wlB42tI9FXwnoc3g6+uBpR8TjUJY7lEbZcQqT5kYIJViOMgHrViHw3D4X0n4QeNtP1XWpPEGs6pplrqt3cajLKLyK5gYyI6MxTaCBtAA24FAM+laK+RvsfjHx0fF3ieTwteX+oW2rX1tZawvjA2A0dYHZUVIPuoEChmLZ35JPBrt9C065+JfxDtdB+Il7LPHpPhPT75bPT9ReO3uruZnE1yGhYeYFKKFIO0buOtC1BnsngzxVp3iqLVpNOjuEGl6rcaXP5yhcywkBiuCcrzwf0reryP9lyyj03w54v0+G/m1CO38Y6lGtzNJ5kkoDIMs38Tep7nNeuUdEHcKKy9UtdXmut9lfJBFtA2lc8/lVT7B4i/6C0X/AHz/APWrnlXkm1yN/d/mbRpRavzL8TforA+weIv+gtF/3z/9apbWy15LmNp9SjeIMC6heo7jpSWIk38D/D/Mboxt8a/H/I2qratqFnpWl3Wp6jcJbWdpC888zn5Y0UEsx+gBqzXOfFC40C1+HevzeKo5pNC+wSrqCwozv5DKQ5AXngEnjp1roexitzi1+N2nxWcGtan4J8X6X4XnKbNdurOMW6o5ASR1DmRIzkfMyjqK73UfEVtp1zf/AG2zvYdPsdOOoTakY822wbtygg5LhV3EY6EV4zrdh8RPh58Op9b0vxhovjvwTp+n/aDpuu2SpM9kq52pcJ8sh2dN688Cq3xGuIvFGu+NoZJL6LSrn4YQ6hFaid4vLfzJpFOFIwflUEdwMHI4psS1PfdE1K11nRbHV7Fme0vreO5gZlKko6hlJB6cEVcr5PubDUhp3wt+H+i6Lfa1o174ZbWLrTG8QSWX22fbFkNMxLFE3lvKUgcjjC4rXsdG8fR+A/GfhOO7svDsAv7A6Vplx4pE80SuwM1kbkHzIhKF+TPPzkDimxI+mapa9qlloeh32s6lKIbOxt5Lidz/AAoilmP5CvFvgI9jofxB1Dw1P4Z8TeDNTudMF0NFvNT+36fKscgVriCXcxD5dQw4yMHGa0/2odQv73SNC+H2i6ZNq9/4jvla5sYJkieSwtyJbgb3+Vd2ETJ/vGkxo774aeNdI8f+E4PEmircxW8kkkTwXUeyaGRGKsjrk4PGfoRXS18/fDjX9f8ADfxi8S6brXhG48NW/iu0bVtLspbuKdXvLeNVnVTGcDemxsdflJ71U+Hvhbw9qXws8P8AxZ8ReNNW0zxJePDf3WuHUn2q7zAG28ot5flZPlbNv60wPaD4y02ez1+bSbW/1ebQrv7Hd2tnBmUzbUYogYgNhZFJOcda6NTlQcEZHQ18nXehWfhz4e/HXV9Gn1K2vYNea0jl/tCZisf+ivxlj82WPzfexxnHFd1408X3vwu8Z+L5Jpp7m28QaImqaHDI5Yf2jHtt3gQHpvLwPgerGl0Dqe8Vk+KvEWleGNLTUtYnaG3e5htUKoWLSyyLHGuB6swGegrwbxNollZt4S+H+rW/jHxzrGn6H9pvdF0++EMEkjvhru4maRCfn3qiliPQVwtxp51r4QaxpOtQ6nbQ6H8RrWwsrKTV5J3soZJLYNAZVb59vmPg5O0ng5GaOv8AXewdP67H2TRXzF4p03W/E3xb8SeF4/CF54p0fwva2Npp1mfFL6f9lV4A/nHndLIx48xicbMdc1LokfiPxF/wrr4eeO9WlfTruXVXu/seriVr5bYr9nt5biIguyq53gEFjHz3oWoHvWk+KtO1LxnrnhWCO4F9osVtLcsygRsJ1Zk2nOTwpzwK3q8X+Cvh/T/DHxv+JGj6XeXVxaRWmlGJLi4ad7cFJj5W9iW2jqAScBgK9ooEFFFFAwooooAKKKKACiiigAooooAKKKKACiiigAooooAKKKKACiiigAooooAKKKKACiiigAooooAKKKKACiiigAooooAKKKKACiiigAooooAKKKKACiiigAooooAKKKKACiiigAooooAKKKKACiiigAooooAKKKKACiiigAooooAKKKKACiiigAooooAKKKKACiiigAooooAKRVVRhVAHoBS0UAFFFFAEV3bxXVrNazruimRo3XOMqRgj8q53R/AXhXSZPDslhpvlN4ctZbTSz5znyIpAodeT82Qq8nPSunooA5XVvh74T1S28S299pfmx+J/L/tYea484xoEQjB+UgKMbccjNZms/CPwbq1jpUF3HqoutKgNva6jFqk8d6IiclGnVg7qT2Ymu9ooA5HTPht4M0zStF0yx0ZILbRb7+0LILK+5bnDAysxOXY72yWJzmtDxp4P8OeMrOzs/EmmRahBZXkd7bq5I2TJna3B56kEdCDzW9RQBzfjzwP4b8bWlrDr1nI8lnKZbO6t53guLZyMFo5UIZcjg4OD3rL0/wCFHgay8K3nhuPSXksr66ju715rmSSe5mjdXR5JWYuxDIvU44ruKKAMq/8ADukX3iXTPEd1a79T0yKaK0m3sPLWUKJBjODnavX0rndE+FXgvR4o4LKxuhbwasusW0El7K8dtcjdho1LYRfnY7Rxk9K7eigDz3xD8Gfh/ruuXWrX2l3Ie+kEt/bQX80NreuP4poUYI54GcjnvmuqtvDOiW3ib/hJLexSLUv7PXThIjEKLdX3qgX7oAJ9K2KKAMrw34e0nw7FfR6Ra/Z1vr6W/uBvLb55Tl25PGT2HFatFFABRRRQAUUUUAFFFFABRRRQAUUUUAFFFFABRRRQAigKMKAB6CloooAKrapY22p6Zdabex+ba3cLwTJkjcjKVYZHI4JqzRQBR8P6TYaDodjoulw+RY2FulvbR7i2yNFCqMnk4AHWoB4e0keLT4q+y/8AE3NiNPM+8/6gSeZs25x945zjNatFAHnviT4M+APEGuXerX+mXaPfuJNQt7bUJ4La9YfxTRIwRz6kjnvmrfi34V+DfEl/aahc2d3p97a2ws47jS72Wyk+zjpExiZdyDsD07V29FAHF6l8LfA994S07wudG+zafpb+Zp7Ws8kM9rJzl0lUhwxycnPOTnNJpHwr8E6Xpdrp9vpUjrbapHq4mmuZJJ5bxPuzSSMxZyAcfMSPau1ooA5Px58O/C/jS5s7zWLa6j1CyVltr6xu5LW5jRvvIJI2DbT6HioE+FvgRfAr+Cf7AhOivL57RmRzI0+c+cZc7/Nzzvzn3rs6KAOG8O/CfwVolpq8MFjd3cusWjWV9dX99Nc3EtuwIMXmSMWVcE8Aj1rau/B/h660vQdMnsd1roE9vcaanmMPJkgXbGc5y2Ae+c9636KAPPfE3wa8A+Idcu9W1DTbxJL9g2oQWuoTwW98R3miRgrnHUkc960fF/wz8H+J/wCznvtPmtJ9Ni+z2dxp11JZyxQ8ZiDxMp8vgfL0rsaKAMHwP4Q8O+CtJl0nwzpqafZS3D3LQq7MPMYAMfmJP8IreoooAKKKKACiiigAqO5ghubeS3uIkmhlQpJG6hldSMEEHqCKkooA8yg+BPw4hnjA03UJNPjkEselSapcPYKwORi3L7MA84xj2rsbzwl4fvNZvtXudPSW7v8ATBpVyxZtslrlj5e3OMZduevNblFAHnz/AAd8Dv4T07w1Ja6i9rpcrS6bOdSn+1WRIxiKfdvRcDG0HGO1WLP4S+ArbwfqHhU6GLjT9SlE969zPJLcXEwIKytMzFy4IGDnjHFdzRQByHgb4c+F/B2oXGpaXDfXGo3EQge91C+lu5xEDkRh5WJVM84GOa2H8NaM/jBPFr2u/WI7I2Mc7Ox2Ql95ULnAywGTjJwK16KAMbxB4Y0XXtS0fUtTs/Nu9GujdWEyuyNDIVKnkEZBBwQeDXLQ/Bn4fQ+Ik1qPSZwUu/tyWP22b7ClxnPmi33eWGzz93rzXoVFAHEX/wAK/Bl9f+Iru4sbpl8Roo1S3F5KIJ2UoQ/lhtqv+7X5hg4HvWx4o8G+G/E91o1zrmlxXkui3a3mns5I8mVeh4PPbg5HA9K36KAOO8b/AA18K+MNYtdZ1SG/g1K2hNut3YX81pK0JOTGzRMCy55waqD4Q/D+Pwpqnhe20P7LpWqXEd1cQwXEiEToE2yo27Kv8inIPJGTnJrvKKAOC8RfCPwbrz2NxexapHfWdmtiL611SeC5mgUcJLIjBpR/vZOc1a1H4XeB7zwbp/hP+xEtdM01xLYC0leGW1kGf3kcqkOrnJy2cnJzmuzooA5XwJ8PvCvgme+ufD1hLBc6gsYvZ5bmSaS4KbsM7OxLN87ZPU/gK6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rK8SeI9D8OJYvrmpQ2K6heR2NoZM/vZ3zsjGB1OD+VAGrRRRQAUUhIGM9zgUtABRRSMwVSzHAHU0ALRQpDAMOQelFABRRSAgjjmgBaKKKACimh1LlA3zL1HpTqACiikJAxnucCgBaKKKACikYhVLHgAZNCsGUMpyD0NAC0UUUAFFICDnHY4NLQAUUU0uocIW+Y9BQA6iiigAopGIUZPApaACiiigAopEdXXchyPWloAKKKQEEkdx1oAWiiigAopGdVZVJwW6D1paACiigkKCTwB1oAKKKKACiikR1bO05wcH60ALRRRQAUUmRu298ZpaACiimu6ou52wPWgB1FFFABRRSKQwBHIoAWiiigAopFdWZlVsleo9KWgAoopMjIXuaAFooooAKKR3VACzYGcUtABRRRQAUUikMMjkUtABRRSB1LsoOWXqPSgBaKKKACikJAIB79KWgAoopGYKpZjgDrQAtFIrBlDKcgjIpaACiikBBzjscGgBaKKKACik3rv8vPzYzj2paACiikJAxnucCgBaKKKACikZgqlmOAOppVIYAjkHpQAUUUUAFFICDnHY4NLQAUUU0uu8Ju+YjIHtQA6iiigAopGIUZPApaACiiigAopEdXXcrZHrS0AFFFICMkdx1oAWiiigAoprOqsqs2C3QetOoAKKKRiFBJ4AoAWiiigAoopEdZF3Icj1oAWiiigAopARkjuOtLQAUUU1nVSoZsFjge5oAdRRRQAUUMQoJPAHWigAorKXxJobeLG8JrqUJ1tbP7cbPneIN+zzOmMbiBWrQAUUUUAFFFFABRRRQAUUUUAFFFFABRRRQ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igBkv34v8Ae/oafTJfvxf739DT6ACo7n/j3k/3TUlR3P8Ax7yf7poALb/j3j/3B/KpKjtv+PeP/cH8qkoAKZF1k/3/AOlPpkXWT/f/AKUAPooooAr/APMR/wC2X9asVX/5iP8A2y/rVigAqObqn++KkqObqn++KAJKKKKAIrz/AI9Zf9006D/UJ/uim3n/AB6y/wC6adB/qE/3RQA+iiigBkXWT/f/AKCn0yLrJ/v/ANBT6ACq7/8AIQj/AOuZ/nViq7/8hCP/AK5n+dAFiiiigBk/+qP1H86fTJ/9UfqP50+gAooooAr6d/x7f8CP86sVX07/AI9v+BH+dWKACsfxP4j0LwrptxrHiPVrTS7CPaGnuZAi5OcAZ6k+g5rYrjPiB4B8N+MdV0nVfEdpcaiugSvdW1jkNBNIVxl4yCHIwMe/1NAF7wL4+8GeOYZ5fCXiOw1cQEecsEnzx56FlOGAPritHxT4h0Xwvosus+INSt9O0+IqrzzNhQWICj1JJI4FfO3w31aw139qyDU5PC1x8O7iPQZIItMvrU29xrO5sl8KNhCAepb5R2HDP2zvA19P4P1bxrrXijUL6G0vrNdG0lAIrWyDyxo7sBzLIcv8x6BsUdg7n0nqNxb26xXdxPHDbxhpJJZGCoigZLEngDHeuX8K/Fn4b+KtdOh+H/GWk6hqXO23im+Z8ddmcB/+A5rzb9tLWYdN+F/h7Tr1roaZq+uWtpqQtgTLJbANI6KByS2wDFcpqd/oTeIvBUPjn4KX/wAPNJg1SD+wNasrqEPDNz5cVwI1zGrcZUk8j2NC3B7H1TTLj/UP9KfTLj/UP9KAH0UUUAFV9O/49F+p/nViq+nf8ei/U/zoAsUUUUAMT/Xv9B/Wn0xP9e/0H9afQAVXvP8AWW//AF0FWKr3n+st/wDroKALFFFFADJ/9Q/+6aeOlMn/ANQ/+6aeOlAHitt/yezc/wDYhj/0sWvaq8Vtv+T2bn/sQx/6WLXtVABRRRQAUUUUAFFFFABRRRQAUUUUAFFFFABRRRQ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VigApjf69P8Adb+lPpjf69P91v6UAPooooAr6h/qV/31qxVfUP8AUr/vrVigAooooAjt/wDUrUlR2/8AqVqSgAqvB/x+XH/Af5VYqvB/x+XH/Af5UAWKKKKAGS/fi/3v6Gn0yX78X+9/Q0+gAqO5/wCPeT/dNSVHc/8AHvJ/umgAtv8Aj3j/ANwfyqSo7b/j3j/3B/KpKACmRdZP9/8ApT6ZF1k/3/6UAPooooAr/wDMR/7Zf1qxVf8A5iP/AGy/rVigAqObqn++KkqObqn++KAJKKKKAIrz/j1l/wB006D/AFCf7opt5/x6y/7pp0H+oT/dFAD6KKKAGRdZP9/+gp9Mi6yf7/8AQU+gAqu//IQj/wCuZ/nViq7/APIQj/65n+dAFiiiigBk/wDqj9R/On0yf/VH6j+dPoAKKKKAK+nf8e3/AAI/zqxWPd61pWi2CzapfRWqM5C7sksc9gOTWBc/FDwtEZ1iluZ2jUlCsJCyn0BP9cVzVsZQou1SaT9TroYHE11enTbXpodvXmnxk1L4kaBqGi+IPA+mjXtLtJWXW9FjVRcXMTDCvEx5ypydo68ds03wz8TrrVvFNvp0mlxRWlzJ5cZVyZFPYnsa2vitrmoaF4fabTSY5Z5lhMwGfKGCcj3OMfjWEczoToSrwd1HfQ6J5TiaeIhh6itKW2p5hZf8Jd8UvjF4V8Yan4M1DwX4Z8ILcXAm1crHc3c0qbdoUH5UGASScdfpSfta+I7TxH8K7vw34cil1e8nubWbNtgqoSdGI56nCmqyDxf4oK4bU9RRz5e7J8vjsT92un0H4T6ldRiTV7xLH58eUgEjFe/OcD9a8v8AtbF4lpYWlpvd/wBWPZ/sXA4RN4ytr2X9XLP7QHhPUvH3w10a48KiGXWdMvbbWdLjuDtSaSLny2z0yCRzxn864rxhqXxA+NSaF4Ll+GWteE7KLUre91vUdTKiOJYW3FIMcyFj0PH0xzX0GlvDZpY2tuuyKEbEX0AGBV6vo4Xsubf9T5WfLd8u36BTLj/UP9KfTLj/AFD/AEpkj6KKKACq+nf8ei/U/wA6sVX07/j0X6n+dAFiiiigBif69/oP60+mJ/r3+g/rT6ACq95/rLf/AK6CrFV7z/WW/wD10FAFiiiigBk/+of/AHTTx0pk/wDqH/3TTx0oA8Vtv+T2bn/sQx/6WLXtVeK23/J7Nz/2IY/9LFr2qgAooooAKKKKACiiigAooooAKKKKACiiigCvqYvTptyNNaFb0xN9nM2fLEmPlLY5xnGa8t02+1bRfiDoegx+NrvxDqtyW/tyxnCeVBH5ZbzY8KDHhtoC5OQa9P1n+0P7Ju/7J+z/ANoeS32bzwTH5mPl3Y5xnFeaag/iLxlf+G7WbwbfaLfabqMN7f6hcCMRxCP76QsrEyb+npg80LcHsN8zxR4k0zxH4ssPFF9prabd3MWl2MKIbdltyQfNBUly7K3cYBGKs2+sap4913TdOsdYvdC0/wDsK31W5exKiaSScnYm5gcKoVicDniqpXxR4b0zxH4SsfC1/qTajd3Uul30LJ9nVbglj5rEgpsZmzwcgDFWYNJ1TwBrmm6jZ6Pfa7p50K30q5WwCtNHLATsfYxGVYMw46cUIGdF8MNV1K+07VNN1i6+2X2jalLp73OwKZ1UKyOQOAxVxnHcGvHP2hviB4M8VT+AtL8PeILTUL208b6fNPDFu3RopkVmOR0DMB+Nex/C/S9SstO1TU9Ytfsd7rOpS6g9qXDGBWCqiMRwWCoM47mvOP2pNM02zt/h3NZ6faW8j+O9OV3ihVGYESkgkDkZoA9v+1W//PVaPtdv/wA9VqTYn91fyo2J/cX8qAIJbq3JTEq8Nk0/7Xb/APPVaWZFzH8q/fHan7E/uL+VAEf2u3/56rUdzcwNbuqyKSVOBVjYn9xfyqK7VRbSfKv3T2oAbDdW6xIplUEKM0/7Xb/89VpYEXyI/lX7o7e1P2J/cX8qAI/tdv8A89VpkV1bqpzKo+Y/zqfYn9xfypkKLsPyr95u3vQAn2u3/wCeq0fa7f8A56rUmxP7i/lRsT+4v5UAVIriEXczmQbWC4PrU/2u3/56rUcSr9tnG0Ywvb2qxsT+4v5UAR/a7f8A56rTJLq3JTEq8Nk/kan2J/cX8qZKi7o/lX73p7GgBPtdv/z1Wj7Xb/8APVak2J/cX8qNif3F/KgCCe6t2hdRKpJUgflSW9zAsCK0qghRkVLcIvkSfKv3T29qS1Rfs0fyr90dqAD7Xb/89Vo+12//AD1WpNif3F/KjYn9xfyoAgjurcF8yry2R+VP+12//PVaWJFzJ8q/e9PYU/Yn9xfyoAj+12//AD1WoJLiE3cTiQbQDk1b2J/cX8qryqv26EbRja3agCT7Xb/89Vo+12//AD1WpNif3F/KjYn9xfyoAgmurdoyBKpPH86f9rt/+eq0twi+UflXt296fsT+4v5UAR/a7f8A56rSG7t8f61al2J/cX8qCiY+4v5UAVLK4hS3VWkAOTx+NT/a7f8A56rTNPVTarlQeT296n2J/cX8qAI/tdv/AM9VpiXVuJHPmrg4x+VT7E/uL+VMRF82T5V7dvagBPtdv/z1Wj7Xb/8APVak2J/cX8qNif3F/KgCpNcQtcQMJAQpOT6cVP8Aa7f/AJ6rTLhV+1W/yjq3b2qfYn9xfyoAj+12/wDz1WmS3Vu0TgSqSVOKn2J/cX8qbOi+S/yr909vagBgurfA/erS/a7f/nqtSBEwPkX8qNif3F/KgCP7Xb/89VqC1uIU83dIBmQkfSrexP7i/lUFmqkzZUf6w9qAH/a7f/nqtH2u3/56rUmxP7i/lRsT+4v5UAQfarfzw3mrjbj9af8Aa7f/AJ6rS7F+0D5V+4e3vT9if3F/KgCP7Xb/APPVagvbiGSDakgJ3Dj8at7E/uL+VV9QVRb8KB8w7e9AEn2u3/56rR9rt/8AnqtSbE/uL+VGxP7i/lQBH9rt/wDnqtMgurdYlBlUHFT7E/uL+VMt0XyV+VenpQAn2u3/AOeq0fa7f/nqtSbE/uL+VGxP7i/lQBUt7iFZ52aQAMwwfXip/tdv/wA9VqO2VftFx8o+8O3tVjYn9xfyoAj+12//AD1WmNdW/nK3mrgA/wBKn2J/cX8qYyL56fKv3T2+lACfa7f/AJ6rR9rt/wDnqtSbE/uL+VGxP7i/lQBUvLiF41CyAneDU/2u3/56rUd+qiJcKB869qsbE/uL+VAEf2u3/wCeq0fa7f8A56rUmxP7i/lRsT+4v5UAQQ3VusSgyqDT/tdv/wA9VpbdF8lflX8qfsT+4v5UAR/a7f8A56rUEVxCt1MxkAVtuD61b2J/cX8qghVftk42jHy9vagB/wBrt/8AnqtH2u3/AOeq1JsT+4v5UbE/uL+VAEEl1bl4yJV4bn8jT/tdv/z1WlkRd8fyr9709jT9if3F/KgCP7Xb/wDPVajnuYGgdVlUkqcVY2J/cX8qjuUX7PJ8q/dPagCOC6t1gjVpVBCgGpPtdv8A89VpbZF+zx/Kv3R29qfsT+4v5UAR/a7f/nqtMjurcF8yry2RU+xP7i/lTIkXL/Kv3vSgBPtdv/z1Wj7Xb/8APVak2J/cX8qNif3F/KgCp9oh+2+Z5g2+XjPvmp/tdv8A89Vpm1f7QxtGPL9Pep9if3F/KgCP7Xb/APPVaZLdW52YlXhgTU+xP7i/lTJkXKfKv3x2oAT7Xb/89Vo+12//AD1WpNif3F/KjYn9xfyoAr3NzA1vIqyKSVOBSw3VusSAyqCFGaddqotZPlX7p7U6BF8lPlX7o7UAJ9rt/wDnqtH2u3/56rUmxP7i/lRsT+4v5UAQR3VuC+ZV5bI/Kn/a7f8A56rSxIuZPlX73p7Cn7E/uL+VAEf2u3/56rUDXEJvUfzBtCEE1b2J/cX8qruq/b4xtGNh7UASfa7f/nqtH2u3/wCeq06YwQxPLMY440BZmbACgdya43xJ8Q/Dmn2Up0+5gv7zZmKOMEoW92HA9awr4mlQjzVJJHRh8JWxMuWlFs62a6t2jIEqk5H86rarr2kaXbG4v76KCMEDnJJJ9AOTXiF1478W6nJLDFdFBKMCK2gAKgf3Tjd29aj0jwl4p8SXazyW9wElbD3V0SAMd+eT+FeJPPvae7hqbk/67f8AAPoYcN+y97F1VFeX/B/4J6n4n+IOk6Zo1vqGn41I3LMkSo20Agc7iRkYyOMV5bfeNvF2q6grw6hcxNuzHBaAqBz0wOW/HNem6L8OtMh8MLo+rMbt/PNx5seUKMQBhT1xgDrXReH/AA7o+hQGPTbKOIkAPIfmd/qTzVVsHj8ZKLnPkjZaLv8A15k0MdluBjJU6ftJXdm9rdP6tqeJal4b8Xatrpa9tZHmmIJmdsRKCM9ewHpXYaP8L9HidJNU1d7n5CHiiXYu4jqG68f59K9I09VNvyoPzHt71Y2J/cX8q3pZHhYSc53k33/rX5nNW4ixk4KFO0ElbRf1b5HLeGPCfhfw/P8AabNTLcjO2edtzqD2HAA/Kt6Z7G4EsVwIpYnAyrruU/gat7E/uL+VMRF86T5V6DtXqUqFOlDkhFJHj1sRVrT9pUk2+5DbSWFtCsNv5MMS/dRF2gfgKl+12/8Az1WpNif3F/KjYn9xfyrRK2iMm23dlS4uIWngZZAQrHJ9OKn+12//AD1Wo7lV+0W/yj7x7e1WNif3F/KmIj+12/8Az1WmTXVu0TASqSRU+xP7i/lTLhF8l/lXp6UAJ9rt/wDnqtH2u3/56rUmxP7i/lRsT+4v5UAR/a7f/nqtQWVxDHbqryAHJ4/GrexP7i/lUGnqptVyoPJ7e9AD/tdv/wA9Vo+12/8Az1WpNif3F/KjYn9xfyoAgW6t/Nc+auCBj9af9rt/+eq0qovnP8q9B2+tP2J/cX8qAI/tdv8A89VqC6uIWeErIDtfJ9hVvYn9xfyqvdqokgwo/wBYO1AEn2u3/wCeq0fa7f8A56rUmxP7i/lRsT+4v5UAQTXVu0TgSqSVOKcLu3x/rVp06L5L/Kv3T2p4RMfcX8qAPn7xF4q8PeFf2wJ9Y8Q6rBp1g/gpbdZ5c7TKbsMF4B5wrH8K9tj1L+3PCp1TwteWlwbu2MlhcSA+SzEfKx77c15I9nZ3n7aVzBeWsFxEPAoYJLGHUN9sUZwe/J5969h1WG9t9AuYfD8VnFeRwMLOOVMQhwPlBC4wM+lDBHm+kX2qaP8AEbRvD0PjS88RahOJDrtncBPLt1Ee4SR7VHl/MVAXJyD+NM8/xV4g0DX/ABtYeKL2waxuboaZYRohtmit2ZcSqVy5co2TkYyMVPev4g8Zax4ajk8G32iXWl6hHe39/dBFSMICGjhZWJk3k49MdarmPxT4f0HX/BFj4Wvr9765ujpl/EU+zLHcMzZlYnKFC7ZGOcDHWgEemeG9SXWfD2nasqbFvbWO4C/3d6hsfrWhWf4a01dG8O6dpKvvFlax2+7+9sULn9K0Kb3EtgooopDCiiigAooooAKKKKACiiigAooooAK8V/aw/wCPH4cf9j5pv8pa9qrxX9rD/jx+HH/Y+ab/ACloA9qooooAjm6x/wC+KkqObrH/AL4qSgAqK8/49ZP901LUV5/x6yf7poAdB/qI/wDdH8qfTIP9RH/uj+VPoAKZB9w/7zfzp9Mg+4f95v50APooooArw/8AH9P9F/lViq8P/H9P9F/lVigApkv3o/8Af/oafTJfvR/7/wDQ0APooooAZcf8e8n+4f5Ulr/x7R/7opbj/j3k/wBw/wAqS1/49o/90UASUUUUAMi6yf7/APQU+mRdZP8Af/oKfQAVXl/4/of91qsVXl/4/of91qALFFFFAEdx/qj+H86kqO4/1R/D+dSUAFB6UUHpQBX0/wD49V+p/nViq+n/APHqv1P86sUAFRx/62T8P5VJUcf+tk/D+VAElFFFAFe4/wCPu3+rfyqxVe4/4+7f6t/KrFABTJ/9RJ/un+VPpk/+ok/3T/KgB46CigdBRQAVXsus3/XU1YqvZdZv+upoAsUUUUAR/wDLwP8AcP8AOpKj/wCXgf7h/nUlABVfUf8Aj3/4EP51YqvqP/Hv/wACH86ALFFFFABUdv8A6lfpUlR2/wDqV+lAElFFFAFe1/4+bj/eH8qsVXtf+Pm4/wB4fyqxQAUxv9en+639KfTG/wBen+639KAH0UUUAV9Q/wBSv++tWKr6h/qV/wB9asUAFFFFAEdv/qVqSo7f/UrUlABVeD/j8uP+A/yqxVeD/j8uP+A/yoAsUUUUAMl+/F/vf0NPpkv34v8Ae/oafQAVHc/8e8n+6akqO5/495P900AFt/x7x/7g/lUlR23/AB7x/wC4P5VJQAUyLrJ/v/0p9Mi6yf7/APSgB9FFFAFf/mI/9sv61Yqv/wAxH/tl/WrFABUc3VP98VJUc3VP98UASUUUUARXn/HrL/umnQf6hP8AdFNvP+PWX/dNOg/1Cf7ooAfRRRQAyLrJ/v8A9BT6ZF1k/wB/+gpzsqIXdgqqMkk4AFAC1j+I9YsNCUahqMpjhVdvAyWYngAdzXB+Nvig0clzpugRDejbPtpYMp9Sg7+x/SuCWLxV4oZGxqWqbTtVmJZVP1PArwcXnkIt08OuaX4f8E+lwXDtSaVXEyUIfjb8l8/uN7x/8QLvXPtGnaf+50qQBTuTEkmDkknsM9vSofAPgO48TWr3s101napIEB8rJk9dufTpXbeBvhtZafHbahrSGfUEO/yd4MUZzxxjkj64r0MAAYAwK58NlNXFVPb4138v629DpxWd0cHT+rZerf3v63v3Oc8KeE9N8L2Usdm0k0srgvNLjceeAMDgV0dMn/1R+o/nT6+ipUoUYKEFZI+WrVqlebqVHdsKKKK0Mivp3/Ht/wACP86sVX07/j2/4Ef51YoAKjT/AF0n0FSVGn+uk+goAkooooAr3X/Hxb/7x/lViq91/wAfFv8A7x/lVigAplx/qH+lPplx/qH+lAD6KKKACq+nf8ei/U/zqxVfTv8Aj0X6n+dAFiiiigBif69/oP60+mJ/r3+g/rT6ACq95/rLf/roKsVXvP8AWW//AF0FAFiiiigBk/8AqH/3TTx0pk/+of8A3TTx0oA8Vtv+T2bn/sQx/wCli17VXitt/wAns3P/AGIY/wDSxa9qoAKKKKACiiigAooooAKKKKACiiigAorh9S+LPw/sfDmu+IJPEVvLp+hXX2O/lhVn23HH7pcD52yQPlzz9KvfDb4geGfiDpc9/wCG7uWT7LL5N1b3EDQz274yA6MARkcg9DQB1VFFFABRRRQAV4r+1h/x4/Dj/sfNN/lLXtVeK/tYf8ePw4/7HzTf5S0Ae1UUUUARzdY/98VJUc3WP/fFSUAFRXn/AB6yf7pqWorz/j1k/wB00AOg/wBRH/uj+VPpkH+oj/3R/Kn0AFMg+4f95v50+mQfcP8AvN/OgB9FFFAFeH/j+n+i/wAqsVXh/wCP6f6L/KrFABTJfvR/7/8AQ0+mS/ej/wB/+hoAfRRRQAy4/wCPeT/cP8qS1/49o/8AdFLcf8e8n+4f5Ulr/wAe0f8AuigCSiiigBkXWT/f/oKfTIusn+//AEFPoAKry/8AH9D/ALrVYqvL/wAf0P8AutQBYooooAjuP9Ufw/nUlR3H+qP4fzqSgAoPSig9KAK+n/8AHqv1P86sVX0//j1X6n+dWKACo4/9bJ+H8qkqOP8A1sn4fyoAkooooAr3H/H3b/Vv5VYqvcf8fdv9W/lVigApk/8AqJP90/yp9Mn/ANRJ/un+VADx0FFA6CigAqvZdZv+upqxVey6zf8AXU0AWKKKKAI/+Xgf7h/nUlR/8vA/3D/OpKACq+o/8e//AAIfzqxVfUf+Pf8A4EP50AWKKKKACo7f/Ur9KkqO3/1K/SgCSiiigCva/wDHzcf7w/lViq9r/wAfNx/vD+VWKACmN/r0/wB1v6U+mN/r0/3W/pQA+iiigCvqH+pX/fWrFV9Q/wBSv++tWKACiiigCO3/ANStSVHb/wCpWpKACq8H/H5cf8B/lViq8H/H5cf8B/lQBYooooAZL9+L/e/oafTJfvxf739DT6ACo7n/AI95P901JUdz/wAe8n+6aAC2/wCPeP8A3B/KpKjtv+PeP/cH8qkoAKZF1k/3/wClPpkXWT/f/pQA+iiigCv/AMxH/tl/WrFV/wDmI/8AbL+tWKACo5uqf74qSo5uqf74oAkooooAivP+PWX/AHTToP8AUJ/uim3n/HrL/umsXU/Fnh7R08q/1SFJowoaJcu4JH90ZNRUqwprmm0l5mlKjUqy5acW35am/RXmmufFqwt7pY9JsHvYx96WRvLB+gxn88VxHiHxr4i1+8uLe3uZ47S5bZHaRKM7ewyBkn1ryMRnuFpaQfM/L/P/ACPbwvDmMrWc1yLz/wAv87HqPjfxvYeHbe4ggkjuNTODHByQM45Yjp646mvO/EnjrWNf8JvbTW6wD7SFnmgyFZCpIQ+mSD9cVB4V+Huua00U08X2GzMm2R5eHwOpC9TXsugeG9I0TTG0+ytQYXbfJ5vzlz6nNcUFj8ycnJ+zg1a3f+u+h6E5ZblSjGK9pUTvft/l6a+Z5Z8LvAsOuQjWNUY/YlkKxwAEedjqSf7ufTrg163ZWdrp8lvZ2UCQW8URCRoMAc1djRI0WONVRFGAqjAAqF/+QhH/ANcz/OvZwGApYOmoxWvV9zwcyzOtjqjlN+70XRf8HzLFFFFdx5w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MmUyQvGrFSykAjtx1p9cr8StG8ZazpVvF4K8YJ4YvY5d0ssmnR3aTR4PylX6HODkH1pMEfPPhHwP421GHwF8K9V8FXunaR4X1uTU9b1eQp9k1Ly5HeExkHLl9/IPI/Dj1P4L2uuar8TvHXj/UvD954estWFpZ2NneALcSrbq6tO6g/LuLYGewrzvwB4U+LvhLwpa6HqHx28OeGriB5WbTriwtbl4t0jNkyO2Tuzu9s47V6b8EfC91p/iDxD4m1n4j2fjbWtTjt4Z5bOGKGK3jiDbBsjYgE7jzx0qkDPVKKKKQBRRRQAV4r+1j/wAePw4/7HzTf5S17VXiv7WP/Hj8OP8AsfNN/lLQB7R5kf8AfX86PMj/AL6/nS7F/ur+VGxf7q/lQBFLImU+dfvjvUnmR/31/OmTKuY/lH3x2qTYv91fyoATzI/76/nUV26G2kAdSdp71NsX+6v5VFdqv2aT5R909qAFgkTyU+dfujv7U/zI/wC+v502BV8iP5R90dvan7F/ur+VACeZH/fX86ZC6bD86/ebv71JsX+6v5VHCq7D8o+83b3oAf5kf99fzo8yP++v50uxf7q/lRsX+6v5UAVonX7bOdy4wvf2qx5kf99fzqCFV+2zjaMYXt7VY2L/AHV/KgBPMj/vr+dMlkTdH86/e9fY1JsX+6v5VHKq7o/lH3vT2NAD/Mj/AL6/nR5kf99fzpdi/wB1fyo2L/dX8qAI7iRPIk+dfunv7Ulq6C3jy6/dHeluFXyJPlH3T29qS1Vfs8fyj7o7UASeZH/fX86PMj/vr+dLsX+6v5UbF/ur+VAEcUiZk+dfvevsKf5kf99fzpkSrmT5R9709hUmxf7q/lQAnmR/31/Oq8rr9thO5cbW5zVnYv8AdX8qryqv26EbRja3agCfzI/76/nR5kf99fzpdi/3V/KjYv8AdX8qAIp5E8o/Ovbv71J5kf8AfX86ZcKvlH5R27e9SbF/ur+VACeZH/fX86DJHj76/nS7F/ur+VIUXH3V/KgCCwdBaqCyg5Pf3qfzI/76/nUGnqptVyoPJ7e9WNi/3V/KgBPMj/vr+dRpInmyfOvbv7VLsX+6v5VGir5snyjt29qAH+ZH/fX86PMj/vr+dLsX+6v5UbF/ur+VAFa4dPtVudy4BbPPtVjzI/76/nUFwq/arf5R1bt7VY2L/dX8qAE8yP8Avr+dMmkTyX+dfunv7VJsX+6v5UydV8l/lH3T29qAFEkeB86/nS+ZH/fX86Ai4Hyr+VLsX+6v5UAJ5kf99fzqvZugM2WUfvD3qzsX+6v5VXs1UmbKj/WntQBP5kf99fzo8yP++v50uxf7q/lRsX+6v5UAReYn2gfOv3PX3qTzI/76/nTNq/aB8o+4e3vUmxf7q/lQAnmR/wB9fzqvqDqbfhlPzDv71Z2L/dX8qragqi34UD5h296ALHmR/wB9fzo8yP8Avr+dLsX+6v5UbF/ur+VACeZH/fX86jt5E8lfnXp61LsX+6v5VHbqvkr8o6elAD/Mj/vr+dHmR/31/Ol2L/dX8qNi/wB1fyoArWzqLi4yy8sMc+1WPMj/AL6/nUFsq/aLj5R94dvarGxf7q/lQAnmR/31/OmM6eenzr909/pUmxf7q/lUbKvnp8o+63b6UAP8yP8Avr+dHmR/31/Ol2L/AHV/KjYv91fyoArXzqYlwyn5171Y8yP++v51BfqoiXCgfOvarGxf7q/lQAnmR/31/OjzI/76/nS7F/ur+VGxf7q/lQBFbyJ5K/Ov51J5kf8AfX86Zbqvkr8o/KpNi/3V/KgBPMj/AL6/nVeF0+1zncuPl71Z2L/dX8qrwqv2ycbR/D29qAJ/Mj/vr+dHmR/31/Ol2L/dX8qNi/3V/KgCOR03x/Ov3vX2NP8AMj/vr+dMkVd8fyj73p7GpNi/3V/KgBPMj/vr+dR3LobeQB1+6e9S7F/ur+VR3Kr9nk+UfdPagBLaRBbx/Ov3R39qk8yP++v50y2Vfs8fyj7o7e1SbF/ur+VACeZH/fX86ZFImX+dfvetSbF/ur+VRxKuX+Ufe9PagB/mR/31/OjzI/76/nS7F/ur+VGxf7q/lQBW3p/aGdy48vrn3qx5kf8AfX86g2r/AGhjaMeX6e9WNi/3V/KgBPMj/vr+dRzSJ8nzr98d6l2L/dX8qjmVcp8o++O1AD/Mj/vr+dYmp+L/AA3ptxNbXerQJPCpLxjJYcZxx39qXxX4k0nw5YtcXkiNKR+7gQje57cdh714T4b02TxR4rjs5JJEN1I8ksgG4qOWJrxsyzOWHnGlRSc3/SPeynKI4qnOtiG4wit+/f7je8UfEjW9Smu7XT5FtbCUlI9iYl2Z67s8E+1UfCPgrVfFCvem5jtbfeQ00+Szt1JA7/XNeneE/Aen+Gobq4eYX9064WSSEL5YwfujnBOeTmuvt0QQRgIoG0dq5KOT1sTJVMbNv+7/AMH/ACO6vntDCxdLL4Jf3u/yt+f3Hn+lfCvQIBC9/fXF3Iv+sUMEjc/QcgfjXYWeh6BZ3i3lrptjDcKu1ZEjUMBjHX6VqbF/ur+VGxf7q/lXs0cDh6C/dwSPAxGY4rEP95UbI4pEzJ86/e9fYU/zI/76/nTIlXMnyj73p7CpNi/3V/Kus4hPMj/vr+dV3dft8Z3LjYec1Z2L/dX8qruq/b4xtGPLPb3oAn8yP++v50eZH/fX86XYv91fyo2L/dX8qAI55E8s/OvUd/en+ZH/AH1/OmTqvlH5R1Hb3qTYv91fyoATzI/76/nR5kf99fzpdi/3V/KjYv8AdX8qAK1g6i35ZR8x7+9WPMj/AL6/nUGnqpt+VB+Y9verGxf7q/lQAnmR/wB9fzqNJE86T516DvUuxf7q/lUaKvnSfKOg7UAP8yP++v50eZH/AH1/Ol2L/dX8qNi/3V/KgCtcupuLfDLwxzz7VY8yP++v51XuVX7Rb/KPvHt7VZ2L/dX8qAE8yP8Avr+dMnkTyX+denrUmxf7q/lUdwq+S/yjp6UAP8yP++v50eZH/fX86XYv91fyo2L/AHV/KgBPMj/vr+dV9PdRaqCyg5PU+9Wdi/3V/Kq+nqptVyoPJ7e9AE/mR/31/OjzI/76/nS7F/ur+VGxf7q/lQBGsiec/wA69B3+tP8AMj/vr+dMVV85/lHQdvrUmxf7q/lQAnmR/wB9fzqvdupkgwynEgzzVnYv91fyqtdqvmQfKP8AWDtQBY8yP++v50eZH/fX86XYv91fyo2L/dX8qAI55E8l/nX7p708SR4++v502dV8l/lH3T2pwRcfdX8qAPF7Ug/tsXOCD/xQY6f9fi17VXitqAP22bnAA/4oMf8ApYte1UAFFFFABRRRQAUUUUAFFFFABTZtxhcRsFfadpPY06kcqqFmwFAyc+lAHyL8GrL9nmXwnInxIu/C934zjvbhdZuNUvVd5pvNb50cttZCu0grx685r3n4OWvwjthqR+Fn/COkN5f2/wDsmVX/AL2zfgn/AGsfjXjcXiTSta8V+G9Q0r4MeBYvA+veIP7IttSvdOia7vDl906RqoCoSjYLZJr1P4Iatpp8QeLPCr+BdI8I67o9zH9pi02CNIru2k3G3mBQDOVByDnBz64Atge56nRRRQAUUUUAFeK/tYf8ePw4/wCx803+Ute1V4r+1h/x4/Dj/sfNN/lLQB7VRRRQBHN1j/3xUlRzdY/98VJQAVFef8esn+6alqK8/wCPWT/dNADoP9RH/uj+VPpkH+oj/wB0fyp9ABTIPuH/AHm/nT6ZB9w/7zfzoAfRRRQBXh/4/p/ov8qsVXh/4/p/ov8AKrFABTJfvR/7/wDQ0+mS/ej/AN/+hoAfRRRQAy4/495P9w/ypLX/AI9o/wDdFLcf8e8n+4f5Ulr/AMe0f+6KAJKKKKAGRdZP9/8AoKfTIusn+/8A0FPoAKry/wDH9D/utViq8v8Ax/Q/7rUAWKKKKAI7j/VH8P51JUdx/qj+H86koAKD0ooPSgCvp/8Ax6r9T/OrFV9P/wCPVfqf51YoAKjj/wBbJ+H8qkqOP/Wyfh/KgCSiiigCvcf8fdv9W/lViq9x/wAfdv8AVv5VYoAKZP8A6iT/AHT/ACp9Mn/1En+6f5UAPHQUUDoKKACq9l1m/wCupqxVey6zf9dTQBYooooAj/5eB/uH+dSVH/y8D/cP86koAKr6j/x7/wDAh/OrFV9R/wCPf/gQ/nQBYooooAKjt/8AUr9KkqO3/wBSv0oAkooooAr2v/Hzcf7w/lViq9r/AMfNx/vD+VWKACmN/r0/3W/pT6Y3+vT/AHW/pQA+iiigCvqH+pX/AH1qxVfUP9Sv++tWKACiiigCO3/1K1JUdv8A6lakoAKrwf8AH5cf8B/lViq8H/H5cf8AAf5UAWKKKKAGS/fi/wB7+hp9Ml+/F/vf0NPoAKjuf+PeT/dNSVHc/wDHvJ/umgAtv+PeP/cH8qkqO2/494/9wfyqSgApkXWT/f8A6U+mRdZP9/8ApQA+iiigCv8A8xH/ALZf1qxWNr+tWGiie+vJhtggBKKQXJJwAB7kivJpPiN4ov8AxFFJYN5cTShYrNIwwYZ6HuSfWvOxmZ0MI1GerfRHqYDKMRjYylDRLqz3IkKMsQB6mvM/il44sVsb3QdNmmN7lUeaPhU5+YBs9ccfjXK+MLTxrqXii+spINUnRpmMcabvJ2A/KR/D0q54Z+GOqz3ltPrYS2s2OZIhJmU/7PHAz9a8vE5hisVehh6bXRt/d8j2cJlmCwajiMVVT2aS+/5nN+FPCeseJjI+nrH5UTqkksr4C5/U/h7V7P8AD/wjb+F9PYMyT303+vnAwCOyr7D9a1vD+i6boNh9i0y3EMRYs3JJZj3JPWtGuzLcnp4RKctZ/h8jgzXPKuNbpw0p9ur9SK8/49Zf9006D/UJ/uim3n/HrL/umnQf6hP90V7J4I+iiigBkXWT/f8A6Cn0yLrJ/v8A9BT6ACq7/wDIQj/65n+dWKrv/wAhCP8A65n+dAFiiiigBk/+qP1H86fTJ/8AVH6j+dPoAKKKKAK+nf8AHt/wI/zqxVfTv+Pb/gR/nVigAqNP9dJ9BUlRp/rpPoKAJKKKKAK91/x8W/8AvH+VWKr3X/Hxb/7x/lVigAplx/qH+lPplx/qH+lAD6KKKACq+nf8ei/U/wA6sVX07/j0X6n+dAFiiiigBif69/oP60+mJ/r3+g/rT6ACq95/rLf/AK6CrFV7z/WW/wD10FAFiiiigBk/+of/AHTTx0pk/wDqH/3TTx0oA8Vtv+T2bn/sQx/6WLXtVeK23/J7Nz/2IY/9LFr2qgAooooAKKzfFMlvH4Y1SS61OXSrdbOVpb6IgPaqEOZVJBAKj5hkHp0r5Zj1TxbcfHzwpB4I+MOkeNC+kXbwSaiiGBFBGY5fsxXcx6hiAR6GjqHQ+uKK+Zv2e/FnxIs/EPje11DwbJr8L+MbmG+vLDVVKWEmVDqkc2GaFeoxzjtX0zQHUKKKKACkkRZI2jYZVgQR7UteefFnVvh94P1jQvHHja6u7O4sjPa2E8cVxLGDKnzqyxKRkheCw7HFAHj+t/Dn4x+F08MeG/DOh6P4o8O+F9e/tbSJmv1tbgRfvMW8wfg4Mh+Zc8AcV6x8HPCHinTtc8ReOPHc9h/wkfiFoUa0sCWgsreEERxBjyzfMxJ9a+cPDGpfso63o6apr39t6NqM8kjTWf2zUp9nzsAd6LtORhsDpnHavYv2Xbr4ev4i8WWnwy0nUhocMdoW1W6uLl1upSJMxqk4BXZ3x1z9KaBnvFFFFIAooooAK8V/aw/48fhx/wBj5pv8pa9qrxX9rD/jx+HH/Y+ab/KWgD2qiiigCObrH/vipKjm6x/74qSgAqK8/wCPWT/dNS1Fef8AHrJ/umgB0H+oj/3R/Kn0yD/UR/7o/lT6ACmQfcP+8386fTIPuH/eb+dAD6KKKAK8P/H9P9F/lViq8P8Ax/T/AEX+VWKACmS/ej/3/wChp9Ml+9H/AL/9DQA+iiigBlx/x7yf7h/lSWv/AB7R/wC6KW4/495P9w/ypLX/AI9o/wDdFAElFFFADIusn+//AEFPpkXWT/f/AKCn0AFV5f8Aj+h/3WqxVeX/AI/of91qALFFFFAEdx/qj+H86kqO4/1R/D+dSUAFB6UUHpQBX0//AI9V+p/nViq+n/8AHqv1P86sUAFRx/62T8P5VJUcf+tk/D+VAElFFFAFe4/4+7f6t/KrFV7j/j7t/q38qsUAFMn/ANRJ/un+VPpk/wDqJP8AdP8AKgB46CigdBRQAVXsus3/AF1NWKr2XWb/AK6mgCxRRRQBH/y8D/cP86kqP/l4H+4f51JQAVX1H/j3/wCBD+dWKr6j/wAe/wDwIfzoAsUUUUAFR2/+pX6VJUdv/qV+lAElFFFAFe1/4+bj/eH8qsVXtf8Aj5uP94fyqxQAUxv9en+639KfTG/16f7rf0oAfRRRQBX1D/Ur/vrViq+of6lf99asUAFFFFAEdv8A6lakqO3/ANStSUAFV4P+Py4/4D/KrFV4P+Py4/4D/KgCxRRRQAyX78X+9/Q0+mS/fi/3v6Gn0AFR3P8Ax7yf7pqSo7n/AI95P900AFt/x7x/7g/lUlR23/HvH/uD+VSUAFMi6yf7/wDSuV8RfELw5o8ktubh7u6iYq0MC5w3oWPH615jr3xF8Rap50NvIthby5HlwD58f73XP0xXlYvOcLhtL8z7I9nBZDjMVry8se70+47fxb8ULbStRudO0+wN3NA2wyvJtj3DqMDk46fWue034n+IrzXIYUs7Ro5mEaW6Kc7iMD5s561meAfA+pa5f299f2zR6X5m6VpSVaYegHXk969k0rw7oelmNrDS7WB4wQjhAXGf9o8/rXm4ZZjjn7Vz5I30Xl+vzPWxbyrLl7FU+edtXfr9+j9DwXTdE17xP4ingaOT7a5eS4knBVVPfPHHPAFerfDLwS/hsT3mpfZpr+Q7YzHlhEnfBIHJ+nauw/5iP/bL+tWK7sFktHDT9pJ80u552Pz+viqbpRSjDTRf5hUc3VP98VJUc3VP98V7J4JJRRRQBFef8esv+6adB/qE/wB0U28/49Zf9006D/UJ/uigB9FFFADIusn+/wD0FPpkXWT/AH/6Cn0AFV3/AOQhH/1zP86sVXf/AJCEf/XM/wA6ALFFFFADJ/8AVH6j+dPpk/8Aqj9R/On0AFFFFAFfTv8Aj2/4Ef51Yqvp3/Ht/wACP86sUAFRp/rpPoKkqNP9dJ9BQBJRRRQBXuv+Pi3/AN4/yqxVe6/4+Lf/AHj/ACqxQAUy4/1D/Sn0y4/1D/SgB9FFFABVfTv+PRfqf51Yqvp3/Hov1P8AOgCxRRRQAxP9e/0H9afTE/17/Qf1p9ABVe8/1lv/ANdBViq95/rLf/roKALFFFFADJ/9Q/8AumnjpTJ/9Q/+6aeOlAHitt/yezc/9iGP/Sxa9qrxW2/5PZuf+xDH/pYte1UAFFFFACOqupVlDKRggjIIryHxv8B/Cfir4oaT4ovtK0kaVa2M0F3Yx23lPcSscpLvjKnK+vWvUte/tMaJfnRRbHVPs0n2MXOfKM207N+Odu7Gcdq8Xb49al4N1K10f4xeB77w1cXIfyNQ09xe2c4TG9ht+dQAQSMMQOtHUfQl+HHwDuPBer6rfaX4+8RadBc6y99b2Vnc7rc25IxFMkobe+BgvkEivcKw/B/jDwt4wsBfeF9f0/V4O7W04cp7MvVT7ECtygQUUUUAFR3IhMLGdVaNQWYMMjAqSq+pXNnZ2MtxqFzBbWqr+9lmkCIo9yeBQwPlrR/iX49sfDvh678C/DXwbpXhDXtYfTdCF7cSeYzu8hV5AvCh2V/xP416z8CfGHjbxHqvijSPHOmaFo2oaJcRQf2fp5kLqHUuJWLEhkcY2lT2bODXI6d8LNcvfhDceFfD3jDQtRttG1mLU/B17FlxCY5TKIp2UkNgsVyvY59q7H4N+EvG1l4t8T+OPiBLpEes64ltbpZ6WztBBDAGC/M3JYlyfb9AIGej6xLewaTdzabard3qQs1vAzhBJIB8qlj0BOOa88nv/HPhm+8N3OueILPVP7Xv4rK501LJYvJaQElonU7mCY53ZyOeK7/xDqJ0nQ73Uls7m9a2haRbe3QvJKQOFUDkknivLPAmsLfeJbbxB4r0rxLP4guD5NtGdFnS00xHONiErjP96Q9fYULcHsaE2teN9as/EHibQtYs7Ow0i6uIbTTpLMSC8FvxIZJCdy7iGA29MDOatN4k1zxfrWnaX4X1OPRIJNGh1a6u2tluJMTHEcSq3yjoxJPoMVjQ6neeE9E8TeEJNC1e61K6vLyTSjb2byQ3SXBLKfMA2rtLkNuIxip9Ntpvhxr+mXmpWd9dabL4dtdNmuLO2e48m4tyeGVAWCsGODjGRQgZ2Pw31zUNY0y/tdY8ltU0m/lsLqSFdqSsmCsgXtuVlOOxzXlP7TXiPw/qyfD200vW9OvriHx1pzyxW9ykjoo8wEkA5ABIH416X8J7O9Wx1nWr+znsn1vVpb6K3nXbJHEVVE3jsxVAcds15X+0j4N8J+H28AahofhzS9Nu7jxzp8c01tbLG8iN5jFSQOQSAfqBQB9CedF/z0T/AL6o86L/AJ6p/wB9U37PB/zxT/vmj7Pb/wDPFP8AvmgBsssRKfvE+8O9SedF/wA9U/76qKW3hBTESDLDtT/s9v8A88U/75oAd50X/PVP++qiupYzbSASKTtPen/Z7f8A54p/3zUd1BCtvIyxICFOCBQA+CWIQoDIgO0d/an+dF/z1T/vqo4beAwoTEhJUZ4p32e3/wCeKf8AfNADvOi/56p/31TIZYgpzIg+Y9/el+z2/wDzxT/vmmQ28JU5iQ/Me3vQBL50X/PVP++qPOi/56p/31Tfs9v/AM8U/wC+aPs9v/zxT/vmgCGKSMXkzeYuCFwc+1WPOi/56p/31VaKGE3kymNSoC4GOlT/AGe3/wCeKf8AfNADvOi/56p/31TJZYt0f7xPvevsaX7Pb/8APFP++aZJbwhkxEnLc8exoAl86L/nqn/fVHnRf89U/wC+qb9nt/8Anin/AHzR9nt/+eKf980AJPLEYJAJEJ2nv7UltLGLeMGRAdo70k9vCIJCIkBCnHHtSW0ELW8bNEhJUZOKAJvOi/56p/31R50X/PVP++qb9nt/+eKf980fZ7f/AJ4p/wB80AJFLFmT94n3vX2FP86L/nqn/fVRRW8JL5iThuOPan/Z7f8A54p/3zQA7zov+eqf99VXlkj+2wt5i4CnJzU32e3/AOeKf981BJDCLyJRGu0g5GOtAFnzov8Anqn/AH1R50X/AD1T/vqm/Z7f/nin/fNH2e3/AOeKf980ANnliMRxIh6d/epPOi/56p/31UU9vCIiREgPHb3p/wBnt/8Anin/AHzQA7zov+eqf99Uhmix/rE/76pPs9v/AM8U/wC+aDbwY/1Kf980ARWEka2yhpFByeCfep/Oi/56p/31Vaxhha2VmjQnJ5I96n+z2/8AzxT/AL5oAd50X/PVP++qjSWLzZP3idu/tTvs9v8A88U/75piW8PmyDykwMY49qAJfOi/56p/31R50X/PVP8Avqm/Z7f/AJ4p/wB80fZ7f/nin/fNAEM8kZuYCJFIBbJz04qx50X/AD1T/vqq08MIuYFEaAEtkY68VP8AZ7f/AJ4p/wB80AO86L/nqn/fVMmliMLgSJnae9L9nt/+eKf9802a3gETkRICFPagB4miwP3if99UvnRf89U/76pot4MD9yn/AHzR9nt/+eKf980AO86L/nqn/fVV7OSMGbMijMhIyam+z2//ADxT/vmoLSGFjLujQ4kIGR0FAFnzov8Anqn/AH1R50X/AD1T/vqm/Z7f/nin/fNH2e3/AOeKf980AN82LzwfMTG3196k86L/AJ6p/wB9VF9nh88Dykxt6Y96f9nt/wDnin/fNADvOi/56p/31Ve/kja3wsik7h0PvU32e3/54p/3zUF9DCkGVjUHcOQPegCz50X/AD1T/vqjzov+eqf99U37Pb/88U/75o+z2/8AzxT/AL5oAd50X/PVP++qjgliEKgyIDj1p32e3/54p/3zTILeExKTEhOPSgCXzov+eqf99UedF/z1T/vqm/Z7f/nin/fNH2e3/wCeKf8AfNAENtJGLi4JkUAsMc9eKsedF/z1T/vqq1vDC086mNSAwwMdOKn+z2//ADxT/vmgB3nRf89U/wC+qY0sXnIfMTG09/pS/Z7f/nin/fNMa3h85B5SYwe30oAl86L/AJ6p/wB9UedF/wA9U/76pv2e3/54p/3zR9nt/wDnin/fNAEN9JG0S7ZFPzjoasedF/z1T/vqq17DCsSlY1B3gcCp/s9v/wA8U/75oAd50X/PVP8Avqjzov8Anqn/AH1Tfs9v/wA8U/75o+z2/wDzxT/vmgBsEsQhUGRB+NSedF/z1T/vqooLeExKTEhP0p/2e3/54p/3zQA7zov+eqf99VXhkjF3OTIuDtwc1N9nt/8Anin/AHzUEMMJuplMaEDbgY6UAWfOi/56p/31R50X/PVP++qb9nt/+eKf980fZ7f/AJ4p/wB80AJJLFvj/eJ9719jT/Oi/wCeqf8AfVRSW8IeP90nLc8exp/2e3/54p/3zQA7zov+eqf99VHcSxGCQCRCdp705oLdVLNFGAOSSBxXH+L/ABt4d0QT2sYW6v1TKxRL8uT0y3QetY18RSoR5qkrI3w+Gq4mfJSi2zrreWMQRgyJnaOM+1eYfGTxcVb/AIR/S7mRHU5vHTjII4QH8cn8K5bUfG3iXW4jY28aRZO7FnEfMwO2Rzj1qz4e+H3iLXXh1C+It7eaTMr3DN5xUdTtxnntk187jM0njYOjhIt33fkfVYDJ6eXzWIx00rbLzGeBfAc3iK1/tC6vlsrMsVQ4DPIR1I54Ga9R8KeEvDugbpLaJZrjP+vnIZ+3TsPwrc07StP0+yis7S1jigiXaigZxUkVvCS+Yk4b0r1MDlNDCxi+W8u/n5HjZjnWJxcpJSah0W2nmS+dF/z1T/vqjzov+eqf99U37Pb/APPFP++aPs9v/wA8U/75r1DxyHzI/t+7zFx5eM596sedF/z1T/vqq3kw/btnlpt8vOMd81P9nt/+eKf980AO86L/AJ6p/wB9VHLLF8n7xPvDvTvs9v8A88U/75pktvCNmIkGWHagCXzov+eqf99UedF/z1T/AL6pv2e3/wCeKf8AfNH2e3/54p/3zQAy6ljNtIBIpO08Zp0EsQhQGRAdo70y6ghW3kZYkBCnBAp0NvAYUJiQkqO1AEnnRf8APVP++qPOi/56p/31Tfs9v/zxT/vmj7Pb/wDPFP8AvmgBIpYsyfvE+96+wp/nRf8APVP++qiit4SXzEnDcce1P+z2/wDzxT/vmgB3nRf89U/76qu8kf29G8xcbDzmpvs9v/zxT/vmoHhh+3IvlrtKE4xQBZ86L/nqn/fVHnRf89U/76pv2e3/AOeKf980fZ7f/nin/fNACTyxGM4kQ8jv70/zov8Anqn/AH1UU1vCIyREgOR296f9nt/+eKf980AO86L/AJ6p/wB9UedF/wA9U/76pv2e3/54p/3zR9nt/wDnin/fNAENhJGtvhpFB3HqferHnRf89U/76qtYwwtBuaNSdx5I96n+z2//ADxT/vmgB3nRf89U/wC+qjSWLznPmJjA7077Pb/88U/75piW8PmuPKTAA7UAS+dF/wA9U/76o86L/nqn/fVN+z2//PFP++aPs9v/AM8U/wC+aAIbmSM3FuRIpAY556cVY86L/nqn/fVVriGFZ4AI1ALHIx14qf7Pb/8APFP++aAHedF/z1T/AL6pk8sRhcCRDx60v2e3/wCeKf8AfNMnt4RCxESA49KAJfOi/wCeqf8AfVHnRf8APVP++qb9nt/+eKf980fZ7f8A54p/3zQA7zov+eqf99VXsJI1tlDSKDk8E+9TfZ7f/nin/fNQWMML2ys0aE5PJHvQBZ86L/nqn/fVHnRf89U/76pv2e3/AOeKf980fZ7f/nin/fNACLLF5znzE6Dv9af50X/PVP8Avqolt4fOceUmAB2+tP8As9v/AM8U/wC+aAHedF/z1T/vqq93JGZIMSKcSDPPSpvs9v8A88U/75qC6hhWSDbGoy4BwOtAFnzov+eqf99UedF/z1T/AL6pv2e3/wCeKf8AfNH2e3/54p/3zQAk8sRhcCRCdp704TRY/wBYn/fVMmt4BC5ESAhT2pwt4Mf6lP8AvmgDw291bS9I/bMuL3VdStLG1PgdYhNcTLGhc3YIXJOM4BOPY17Jf31xdeG59Q8Nm01C4kt2exPmjyZXx8vzD+HPevFdX8P6H4g/bGuNM1zSbLUrJfBCzrBcwrIgkF2FD4PGcMRn3NeyaiYfC3hCb+w9FM0dhbn7Jp1lGBux91FUdBn8qGCOKuJ/GHhXWvDB1PxX/bUus3q2l3p72kaKu5CzSQlAGATHOScjrVaTVPGmtaNr3jLSPEC2VtptzcrYaZ9lR4riO3JVjKxG/LlGxtI28dai+Ht/O3iGLWvE3h3xXdeI73EP2mXTClrp8bH/AFcWW+VB3fq3U+lRpca14a8NeIPA8PhnV72+urm7/su4gty1tLHcMzKzy9E2lzuDenGc0MD03Stas7zwva+IJZI7azms1vHeVwqxIU3EsTwAB1PtXzn8SPippXiP40eDL74a6Vf+Pp9AS/W7h0yJhDmeJUTMzDZtyDk8jFe46vDo/hX4P3Vv4jjW60jS9DaO/jxkTQpDiRcd9wBGPevLfBcHx2uvDVlqvg/SPht4Q0SeFbiw0OS2mMgiZQUErx4UMRjOAMd6HuC2M7Rvgr4t8VePdN8deJLLw18P5LS5S5Fn4ciJu7jaQdk84IQg452g5r6Rrifg543ufG3h28l1XSxpOuaTfy6bqtksm9YriPGdjd0IIIPv36121MAooopAFeKfG7RbDxp8afh54J8QI914flt9Q1G5st5WO4lhWMR78dQN5OK9rrzj4r/C6bxx4j0XxBYeMdZ8MajpME8EU+nBNzLLt3Alv9wUdQOT8G+GdH+Hf7TZ8P8AhG1/szRdd8MSX11p8bnyVuIZ0RZFUn5SVcg4r3OvBpP2fddk8QReIH+NfjVtVhtmtY7o+V5iwswZkBx0JAP4V6L8MfBes+ERff2t4917xX9q2eX/AGmVPkbc527R3yM/QUdA6naUUUUAFFFFABXiv7WH/Hj8OP8AsfNN/lLXtVeK/tYf8ePw4/7HzTf5S0Ae1UUUUARzdY/98VJUc3WP/fFSUAFRXn/HrJ/umpaivP8Aj1k/3TQA6D/UR/7o/lT6ZB/qI/8AdH8qfQAUyD7h/wB5v50+mQfcP+8386AH0UUUAV4f+P6f6L/KrFV4f+P6f6L/ACqxQAUyX70f+/8A0NPpkv3o/wDf/oaAH0UUUAMuP+PeT/cP8qS1/wCPaP8A3RS3H/HvJ/uH+VJa/wDHtH/uigCSiiigBkXWT/f/AKCn0yLrJ/v/ANBT6ACq8v8Ax/Q/7rVYqvL/AMf0P+61AFiiiigCO4/1R/D+dSVHcf6o/h/OpKACg9KKD0oAr6f/AMeq/U/zqxVfT/8Aj1X6n+dWKACo4/8AWyfh/KpKjj/1sn4fyoAkooooAr3H/H3b/Vv5VYqvcf8AH3b/AFb+VWKACmT/AOok/wB0/wAqfTJ/9RJ/un+VADx0FFA6CigAqvZdZv8ArqasVXsus3/XU0AWKKKKAI/+Xgf7h/nUlR/8vA/3D/OpKACq+o/8e/8AwIfzqxVfUf8Aj3/4EP50AWKKKKACo7f/AFK/SpKjt/8AUr9KAJKKKKAK9r/x83H+8P5VYqva/wDHzcf7w/lVigApjf69P91v6U+mN/r0/wB1v6UAPooooAr6h/qV/wB9asVX1D/Ur/vrVigAooooAjt/9StSVHb/AOpWpKACq8H/AB+XH/Af5VYqvB/x+XH/AAH+VAFiiisTxP4p0bw7Du1C6Hm8Ygjw0pz3256e5qKlWFKLlN2RpSozrSUKau32NiX78X+9/Q1wnjf4kWmi3j6fptuL27ifbMXJWNPbPc1yni74n3mpWzWmj28mnLvP+keZmRl9sD5fzNZ3gbwPqXiS5i1C9EkWmO7NJOW+eX12565Pfp1r57FZvOvNUMDq+9v6+8+nwWR08NB4jMdIrZX/AMvyRF4r8f634gimsv3drZShQYIxljj1bqcmrPgj4f3Gvac+pXlxJY2qthB5fzSgDkjPQds4Ney6boek6dDbx2mn26G3QJE+wFwP97r6/nV25/495P8AdNaU8klUqe1xc+fyM6vEMaVL2OCp8i7/APAtv56mF4L8K6V4cs/9CRpJ5Rl55cFyP7uQOB7V0NR23/HvH/uD+VSV7lKlClFQgrJHztatUrTc6ju2FMi6yf7/APSn0yLrJ/v/ANK0Mh9FFFAFf/mI/wDbL+tWKr/8xH/tl/WrFABUc3VP98VJUc3VP98UASUUUUARXn/HrL/umnQf6hP90U28/wCPWX/dNOg/1Cf7ooAfRRRQAyLrJ/v/ANBT6ZF1k/3/AOgp9ABVd/8AkIR/9cz/ADqxVd/+QhH/ANcz/OgCxRRRQAyf/VH6j+dPpk/+qP1H86fQAUUUUAV9O/49v+BH+dWKr6d/x7f8CP8AOrFABUaf66T6CpKjT/XSfQUASUUUUAV7r/j4t/8AeP8AKrFV7r/j4t/94/yqxQAUy4/1D/Sn0y4/1D/SgB9FFFABVfTv+PRfqf51Yqvp3/Hov1P86ALFFFFADE/17/Qf1p9MT/Xv9B/Wn0AFV7z/AFlv/wBdBViq95/rLf8A66CgCxRRRQAyf/UP/umnjpTJ/wDUP/umnjpQB4rbf8ns3P8A2IY/9LFr2qvFbb/k9m5/7EMf+li17VQAUUUUAZfi/S9L1rwrquka2VXTLyzlgu2ZwgWJkIY7j0wCTntXi/w9+IPhvwt4Hv8AwzqHxy8GarcWkbW+hXzyRq8MSx7YvPUNhypxkjqBXrnxK02DWPh74h0u5tL68hutNnie3sXC3EwMZ+SMtwHPQZ4ya8M0vVdO0/TLWwi/ZX12SO2hSFXl02zZ2CgAFj3JxyaXcfY3/wBmfxb8OobPUPD+n+PrXXfE+oazczX887JFJqNzgF5YIwTmHao247Ka90rwv4b6Rofh/Q38R2HwV1i01LUPE7MbW7trdrmyEoUmeMj7lunQKDkc17pVCCiiikAV5b8WPiNqnw/8daHLqGl39z4PvLKdbq4sbB7mSK7DKYw23lVK7u3J+lepU2RlSNnc4VQST7UAfP8A4B/ah8Lar4Wtr7xBpet2+ou0gljsNIuJoQA7Bdr4OflAJ9DkV6h8NfiR4e+IAvjoMOqx/Ytnm/brCS2zuzjbvA3fdPTpxXlXw8b4q+M/Da6z8OdR8MeA/BrTzDRrJtN+0zTxCRsyyZICb23HA9fxPffBzxj4n1TWfEPgrx1a2EXibw+0LSXFhu+z3lvMpMcqhuVPysCOxFMGek0UUUg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xVeX/j+h/3WoAsUUUUAR3H+qP4fzqSo7j/VH8P51JQAUHpRQelAFfT/APj1X6n+dWKr6f8A8eq/U/zqxQAVHH/rZPw/lUlRx/62T8P5UASUUUUAV7j/AI+7f6t/KrFV7j/j7t/q38qsUAFMn/1En+6f5U+mT/6iT/dP8qAHjoKKB0FFABVey6zf9dTViq9l1m/66mgCxRRRQBH/AMvA/wBw/wA6kqP/AJeB/uH+dSUAFV9R/wCPf/gQ/nViq+o/8e//AAIfzoAsUUUUAFR2/wDqV+lSVHb/AOpX6UASUUUUAV7X/j5uP94fyqxVe1/4+bj/AHh/KrFABTG/16f7rf0p9Mb/AF6f7rf0oAfRRRQBX1D/AFK/761YqvqH+pX/AH1qxQAUUUUAR2/+pWpKhWWOG082aRI41GWZjgD8a4DXPitplndXFtYWMt75eVSbeFjZv54965sTjKOGSdWVjrwuBxGLbVGN7HotZGraxp2iLc3mpXKwxDYPVmJ7ADk14x4l+IXiDWojbCRLG3LBtttuDHHYtnJHftVez8J+LteMF19lnmEqDbNcSgbV6DOTnHHpXjVM+dRuOFpuT/rp/wAMe9S4bVJKeMqqC7f8Hb8zf+IHxG/teym0rR45oLd2G+4LbWkXuAOwJx36fWsDwr4J1rxLbC9tGgjtvMMbSzOc5HXAxk9a7/wh8L7GzEV3rrfa7kZJt1P7kHtnjLfyr0KztreztktrWGOCFBhUjUBQPpWVLKq+Nqe2xr+S/rT8zatnWGwFP2GXr5v+tfyOK0L4a+H9Pgg/tCH+0LkgiRnJCE8nhe1dvbwxW8CQQRrFFGoVEUYCgdgKJfvxf739DT6+goYWjh1anFI+ZxOMr4mXNVm2FR3P/HvJ/umpKjuf+PeT/dNbnMFt/wAe8f8AuD+VSVHbf8e8f+4P5VJQAUyLrJ/v/wBKfTIusn+//SgB9FFFAFf/AJiP/bL+tWKr/wDMR/7Zf1qxQAVHN1T/AHxUlRzdU/3xQBJRRRQBFef8esv+6adB/qE/3RTbz/j1l/3TToP9Qn+6KAH0UUUAMi6yf7/9BT6ZF1k/3/6Cn0AFV3/5CEf/AFzP86sVXf8A5CEf/XM/zoAsUUUUAMn/ANUfqP50+mT/AOqP1H86fQAUUUUAV9O/49v+BH+dWKr6d/x7f8CP86sUAFRp/rpPoKkqNP8AXSfQUASUUUUAV7r/AI+Lf/eP8qsVXuv+Pi3/AN4/yqxQAUy4/wBQ/wBKfTLj/UP9KAH0UUUAFV9O/wCPRfqf51Yqvp3/AB6L9T/OgCxRRRQAxP8AXv8AQf1p9MT/AF7/AEH9afQAVXvP9Zb/APXQVYqvef6y3/66CgCxRRRQAyf/AFD/AO6aeOlMn/1D/wC6aeOlAHitt/yezc/9iGP/AEsWvaq8Vtv+T2bn/sQx/wCli17VQAUUUUAUtfvpdM0K/wBShsZ7+W1tpJ0tYBmSdlUsI1/2mxge5r5t8P8AxW8bfFTWJdFg8Y+HPhbhzG2n3MbS6y3PQCdUQHH90EivpjUby107T7nUL6dLe1tommmlc4VEUEsx9gATXzJ4++KekeO5NHtbz4Bah4n0bW5JY9Hu7x4obi7EaF2eFSN6jaCwO5cjp6Uuo+h758OPCKeDdAfTf7e1nXZp7hrme91W586aSRgoPOAAuFGFHArpq83/AGcz4Sb4dB/BlxrJ003koez1ad5LjTpl2q9sd5JUKV+7k/eJzzXpFUxIKKKKQBSMqspVhkEYI9RS02RisbMFLEAkKOp9qAPDtI8EfGb4dxT6B8OdX8Jap4W86STT7fXI5lnsFdixiDR8OgJOM8/Suw+EPgTWfDd9rnibxfrUGs+KtfeI3s1tEY7eGOIERwxKedqgnk8nP56Hwk8eW/jrwVa69NDb6Zeu8sd1p5uQ8lrIkjIUkyAVb5c4I712EcscmfLkR8ddrZoAfRRRQAUUUUAFeK/tYf8AHj8OP+x803+Ute1V4r+1iM2Pw4B6f8J5pv8AKWgD2qimeTF/zzX8qPJi/wCea/lQAk3WP/fFSVBLFGCn7tfvDtUnkxf881/KgB9RXn/HrJ/umneTF/zzX8qiuooxbSEIoO09qAJYP9RH/uj+VPqGCGMwoTGudo7e1P8AJi/55r+VAD6ZB9w/7zfzo8mL/nmv5VHDFGVOY1+8e3vQBPRTPJi/55r+VHkxf881/KgCKH/j+n+i/wAqsVUijjN5MuwYAXAx7VY8mL/nmv5UAPpkv3o/9/8AoaPJi/55r+VRyxR7o/3a/e9PY0AT0UzyYv8Anmv5UeTF/wA81/KgAuP+PeT/AHD/ACpLX/j2j/3RTJ4oxBIRGudp7e1FtFGbeMlFJ2jtQBPRTPJi/wCea/lR5MX/ADzX8qACLrJ/v/0FPqCKGPL/ALtfvensKk8mL/nmv5UAPqvL/wAf0P8AutUvkxf881/Kq8scf22FdgwVORigC3RTPJi/55r+VHkxf881/KgBLj/VH8P51JUE8UYiOEXt296k8mL/AJ5r+VAD6D0pnkxf881/KkMMWP8AVr+VAEen/wDHqv1P86sVVsI42tlLICcnt71P5MX/ADzX8qAH1HH/AK2T8P5Uvkxf881/Ko0ij82T5F7dvagCeimeTF/zzX8qPJi/55r+VAEVx/x92/1b+VWKqTxxi5gAQYJbPHtVjyYv+ea/lQA+mT/6iT/dP8qPJi/55r+VMmhjELkRrnae1AEw6CioxDFgfu1/Kl8mL/nmv5UAPqvZdZv+upqXyYv+ea/lVe0jjYzZQHEhA4oAt0UzyYv+ea/lR5MX/PNfyoAT/l4H+4f51JUHlR+eB5a42+nvUnkxf881/KgB9V9R/wCPf/gQ/nUvkxf881/Kq9/HGsGVQA7h296ALdFM8mL/AJ5r+VHkxf8APNfyoAfUdv8A6lfpS+TF/wA81/Ko4IozCpMa9PSgCeimeTF/zzX8qPJi/wCea/lQBFa/8fNx/vD+VWKqW8cZuJwUBAYY49qseTF/zzX8qAH0xv8AXp/ut/SjyYv+ea/lUbRR+cg8tcbT2+lAE9FM8mL/AJ5r+VHkxf8APNfyoAi1D/Ur/vrViql9HGsS7UA+cdqseTF/zzX8qAH1Hczw20D3FxKkUUY3O7nAUepNRXkljZwNcXckEES9XkYKo/E14p8WfE0WsaqunabKWsLbhih+WaT146gdB+NcGYY+GDpcz1fRHp5XllTH1lBaR6v+upU8feMrzxBPJp8DhdKSQGJFXBkx0Zu/fp9K3Ph38OWv0h1XXVxZyIWjtssrt6FumB39+K0fhv8ADtI1t9a11W84ESQ2vQL6F/f27d69P8mL/nmv5V5GByupiZ/WcZq3sv8AP/I9vMc4p4Wn9UwGiW7X6efn9xlaL4X0DR2D6fpdvFKM4lK7n5/2jzWhB/x+XH/Af5VL5MX/ADzX8qrwxxm7nBQYG3HFfR06cKa5YKy8j5WpVnVlzVJNvzLdFM8mL/nmv5UeTF/zzX8qszCX78X+9/Q0+oJIo98f7tfvensak8mL/nmv5UAPqO5/495P900vkxf881/Ko7iKMQSEIoO09qAH23/HvH/uD+VSVBbxRm3jJRSdo7e1SeTF/wA81/KgB9Mi6yf7/wDSjyYv+ea/lUcUMeX/AHa/e9KAJ6KZ5MX/ADzX8qPJi/55r+VAEX/MR/7Zf1qxVTy4/t+3YMeXnGPerHkxf881/KgB9RzdU/3xS+TF/wA81/Ko5Yoxs+RfvDtQBPRTPJi/55r+VHkxf881/KgBt5/x6y/7pp0H+oT/AHRUV1FGLaQhFBCntToYYzChMa52jtQBNRTPJi/55r+VHkxf881/KgAi6yf7/wDQU+oIoo8v+7X73p7CpPJi/wCea/lQA+q7/wDIQj/65n+dS+TF/wA81/Kq7xx/b0XYMbDxigC3RTPJi/55r+VHkxf881/KgAn/ANUfqP50+oJ4YxGcRr1Hb3qTyYv+ea/lQA+imeTF/wA81/KjyYv+ea/lQBFp3/Ht/wACP86sVUsI42t8sgJ3Ht71Y8mL/nmv5UAPqNP9dJ9BS+TF/wA81/Ko0ij85x5a9B2oAnopnkxf881/KjyYv+ea/lQBFdf8fFv/ALx/lViqlzHGJ7cBAAWOeParHkxf881/KgB9MuP9Q/0o8mL/AJ5r+VRzwxiFiI16elAE9FM8mL/nmv5UeTF/zzX8qAH1X07/AI9F+p/nUvkxf881/Kq9hHG1spZATk9vegC3RTPJi/55r+VHkxf881/KgAT/AF7/AEH9afUCwx+c48teg7fWpPJi/wCea/lQA+q95/rLf/roKl8mL/nmv5VXu44xJBhAMyDPFAFuimeTF/zzX8qPJi/55r+VABP/AKh/9008dKhmhjELkRrnae1OEMWP9Wv5UAeM23/J7Nz/ANiGP/Sxa9qrxS0VV/bYuQoAH/CBjp/1+LXtdABRRRQBz/xK8PyeK/h74g8Mwzi3l1TTp7WOU9EZ0Kgn2yRn2rwfWZvH9npvwj1i8+GusXGpeFrq7tL3TtPKybwtr5CSq33VjckEE9AD1r6YrOste0S+1i70ey1axudRslDXVrFOrywAnA3qDleh60IDifgJ4Y17QdC1vVvFFvBZaz4k1mfV7mxgk3pZ+YFCxbhwzAKMkdSTXo9VbfUtOuL2Wxt7+1luof8AWwJMrSR/7yg5H41aoAKKKKACg4wc9KKbMgkieMkgMpUke9AHyBcaP8CtU8f2Fhpfwm1bUtL1TW/7JPiN9QmitpLoliwjy5aUDa3IwODXsP7OVp8PNPuvFOl+DvDF94Z1WxvFt9WsL2WR5MDd5Mg3Mco6kkEf4V5JqNj8QPAuneB/BV18Ode1uz8HeJRqFtqmjQieO+tP3pXK5BSX94AQ3HBOa9k+CekeKL7xl4s+JHirRT4fm18W1tZaVJIHmhtrdWCvKRwHYuTjsBRHb+vIJHq9FFFABRRRQAV4r+1h/wAePw4/7HzTf5S17VXiv7WH/Hj8OP8AsfNN/lLQB7VRRRQBHN1j/wB8VJUc3WP/AHxUlABUV5/x6yf7pqWorz/j1k/3TQA6D/UR/wC6P5U+mQf6iP8A3R/Kn0AFMg+4f95v50+mQfcP+8386AH0UUUAV4f+P6f6L/KrFV4f+P6f6L/KrFABTJfvR/7/APQ0+mS/ej/3/wChoAfRRRQAy4/495P9w/ypLX/j2j/3RS3H/HvJ/uH+VJa/8e0f+6KAJKKKKAGRdZP9/wDoKfTIusn+/wD0FPoAKry/8f0P+61WKry/8f0P+61AFiiiigCO4/1R/D+dSVHcf6o/h/OpKACg9KKD0oAr6f8A8eq/U/zqxVfT/wDj1X6n+dWKACo4/wDWyfh/KpKjj/1sn4fyoAkooooAr3H/AB92/wBW/lViq9x/x92/1b+VWKACmT/6iT/dP8qfTJ/9RJ/un+VADx0FFA6CigAqvZdZv+upqxVey6zf9dTQBYooooAj/wCXgf7h/nUlR/8ALwP9w/zqSgAqvqP/AB7/APAh/OrFV9R/49/+BD+dAFiiiigAqO3/ANSv0qSo7f8A1K/SgCSiiigCva/8fNx/vD+VWKr2v/Hzcf7w/lVigApjf69P91v6U+mN/r0/3W/pQA+iiuY17x34a0ec29xfedMrFXjt13lCPXsKyq16dGPNUkkvM2o4erXly0otvyN+/wD9Uv8AvrWD4t8baL4clW3une4uT1hgwWQerZPFeceLviZfavaTWGnWpsYncbZhIfNKjtx0J9qyPCng/XPE15FcSRzJZyOfOvJTkkDrjPLHtXg4nO5VJeywceZ9/wCvz2PpMLw/GlD22PlyxXS/6/otSLxV4i1PxZrZjWSYW0syra2hf5VPReOmeevvXY+E/hZdW+pWt7rV1bNFEwka2jBbcR0BPTHrXaeHvBHh3Q7iO6tLPfcxrgTSsWOfUDoD9BXSVWEyW83Wxb5pXv5f1+BGNz9KCoYFcsLW21/rz3GW/wDqVp9R2/8AqVqSvoT5gKrwf8flx/wH+VWKrwf8flx/wH+VAFiiiigBkv34v97+hp9Ml+/F/vf0NPoAKjuf+PeT/dNSVHc/8e8n+6aAC2/494/9wfyqSo7b/j3j/wBwfyqSgApkXWT/AH/6U+mRdZP9/wDpQA+iiigCv/zEf+2X9asVX/5iP/bL+tWKACo5uqf74qSo5uqf74oAkooooAivP+PWX/dNOg/1Cf7opt5/x6y/7pp0H+oT/dFAD6KKKAGRdZP9/wDoKfTIusn+/wD0FPoAKrv/AMhCP/rmf51Yqu//ACEI/wDrmf50AWKKKKAGT/6o/Ufzp9Mn/wBUfqP50+gAooooAr6d/wAe3/Aj/OrFV9O/49v+BH+dWKACo1IE0hPAAFSVxvxN8FzeOrGHRn8Sano2meaG1GLT2CSX0WCPJMnVFJ645I4oA2PCHirQPF1jc33h3UotRtba7ks5Jogdvmx43AE/eHI5GQexo8XeKvD/AITtbW58QanDYx3l1HZ22/JaWaQ4VFAySf5Dk15L+xPa29j8L9bsbWPy7e38UahFEmSdqKyADJ9hXIftQeAFsNS0Hxxq3iDVNZ1O48ZWMFjFO+y30+1eRm8qKNeM/KuXPJxRfb5A+p9FeLdb0jw5pp1rXtRt9O061y01xO+1EHQfUk8ADk1zvw9+L/w48falLpnhXxRaX99Gpc25R4pGUdWVXALAe2cVw/7aEdlJ8OdIae4je9g1y2uLDTHhaYarMpOLUovJDAn24riYtb1PxL+0D8Orjxl4D/4VobETGwllHmPqczR7RaiVFCooBztbnt1NC1YPY+qaZcf6h/pT6Zcf6h/pQA+iiigAqvp3/Hov1P8AOrFV9O/49F+p/nQBYooooAYn+vf6D+tPpif69/oP60+gAqvef6y3/wCugqxVe8/1lv8A9dBQBYooooAZP/qH/wB008dKZP8A6h/9008dKAPFbb/k9m5/7EMf+li17VXitt/yezc/9iGP/Sxa9qoAKKKKAOV+L+r3+g/CrxVrWl7hfWOkXM9uyjJV1iYhvwPP4V5Otr4e+Dv7K154t8Ow28etXuhwzSapgNcXl3Oo2uznlvnk3AZwBXufiK40u18P6jc620S6XFayvemVcoIQhL7h3G3Oa+S7R/2eY9R063vPjbq+o+FNMulurHw3dPK9pE6nKqT5e5kUnhT9M9aXdD7M2tc+GWifC/4XeCfGWkwS23juHVNN+0X3nuZr+W5lUTwyAn5lId+MdF+tfVNeMXWo/B7xd4h0X4rXXiybU7W0votK0uJ5ZPsUV+clWWLaP3xDj5jwMD0r2eqZIUUUUhhTZWZYnZVLMFJCjufSnVxPxM+G2j+PZrKbVdY8Q6ebJXVBpepPahg2Cd+372NvHpzQB5R8L/AMnxf8LL488ceNvFZ1K+uJ1GnadqbWkGl7JWQQiNejrtGSefX1PYfAy617SvG/jP4eahr954k03w+bSSw1K8bfcIJkZmt5X/jZNoOTzhhnsK8Pgg+Bel6lqKeHNU+MV8rXDrdXuiy3Lw3EoOGJdQN5z3/WvYf2W7XwPZw+II/BVr43tkklimux4ijkTfI275o93UnHzHr93NNAz2yiiikAUUUUAFeK/tYf8ePw4/7HzTf5S17VXiv7WH/Hj8OP+x803+UtAHtVFFFAEc3WP/fFSVHN1j/3xUlABUV5/wAesn+6alqK8/49ZP8AdNADoP8AUR/7o/lT6ZB/qI/90fyp9ABTIPuH/eb+dPpkH3D/ALzfzoAfRRRQBXh/4/p/ov8AKrFV4f8Aj+n+i/yqxQAUyX70f+//AENPpkv3o/8Af/oaAH0UUUAMuP8Aj3k/3D/Kktf+PaP/AHRS3H/HvJ/uH+VJa/8AHtH/ALooAkooooAZF1k/3/6Cn0yLrJ/v/wBBT6ACq8v/AB/Q/wC61WKry/8AH9D/ALrUAWKKKKAI7j/VH8P51JUdx/qj+H86koAKD0ooPSgCvp//AB6r9T/OrFV9P/49V+p/nVigAqOP/Wyfh/KpKjj/ANbJ+H8qAJKKKKAK9x/x92/1b+VWKr3H/H3b/Vv5VYoAKZP/AKiT/dP8qfTJ/wDUSf7p/lQA8dBRQOgooAKr2XWb/rqasVXsus3/AF1NAFiiiigCP/l4H+4f51JUf/LwP9w/zqSgAqvqP/Hv/wACH86sVX1H/j3/AOBD+dAFiiiigAqO3/1K/SpKjt/9Sv0oAkooooAr2v8Ax83H+8P5VYqva/8AHzcf7w/lUs0scMLzTOEjRSzMTwAOpouCVx9UNa1Kz0m2a+v5lhgiRiST1PHA9SfSuH1L4t6PDkWOn3V2wbGXIjUj1B5P6V554z8Yaj4o8hb2K3higdmjSLPfHUk84x7d68TGZ7h6UH7KXNL8PvPocDw5iq1Re2jyx69/uNHxb8Q9a1zzrO0/0KxlIVY4/wDWMM92Hr6D6U3wd8P9X18rc3W6wsWBPnSLl2PspwfxNdr8HvClnb6RDr95CJby4y0PmJ/qVBIBGe5xnPoRXo1ceEymeM5cRjJN36eX9dEd2NzqngebC4GCVtG/P9fVnF6N4B0Pw/Ol7CJrm4DKFedgdnqQAAM12gAAwAAPQVX1D/Ur/vrVivoaNCnQjy042R8viMTVxE+erJt+YUUUVsYEdv8A6lakqO3/ANStSUAFV4P+Py4/4D/KrFV4P+Py4/4D/KgCxRRRQAyX78X+9/Q0+mS/fi/3v6Gn0AFR3P8Ax7yf7pqSo7n/AI95P900AFt/x7x/7g/lUlR23/HvH/uD+VSUAFMi6yf7/wDSn0yLrJ/v/wBKAH0UUUAV/wDmI/8AbL+tWKr/APMR/wC2X9asUAFRzdU/3xUlRzdU/wB8UASUUUUARXn/AB6y/wC6adB/qE/3RTbz/j1l/wB006D/AFCf7ooAfRRRQAyLrJ/v/wBBT6ZF1k/3/wCgp9ABVd/+QhH/ANcz/OrFVpSFv0ZiABGSSe1AFmiuX8c+PvCng3TJb3WtXtkdI/MS1jlVp5gTgbEzk89+nvXDP+0J4Pl8B6j4nsbW/mlsp47c2MiiORnk3bDu5AUhG55xtPHSvSw2T47EwVSlSbi2le2l3tr/AEjaGHqTV4x0PXp/9UfqP50+vlDUf2pNduNZtjp/hmwg03K+dBNI0sz887XG0D2+U16p+0t468SeDfAen6n4aTyJby5WOW5eIP5ClCwGDwCSMZPoa9GrwrmNGvRw9WKjKre2q6b3tc1lgqsZRjJWbPW6K8y/Zs8YeIfGvw7OqeJEU3UV28Ec6xbBcIFUh8DjqSvHHy14/pvib4xt+0Munzy6z9n/ALVKSWWxvsgtd3JA+7t2chuvfOamhw5Xq18RQlUjF0U27ve3b+tBRwknKUW0uU+pdP8A+Pf/AIEf51Yr5Ofwj8Xn+P8A/acCaobb+1fMW+EpFsLXf0z0xs4249sV9Y1y5rllPAKk4Vo1OeN9Onk/6XoRXoqla0r3Co0/10n0FSVGn+uk+gryDA8R+BV1afC7wT4gsvH19ZaFdya9fahHbz3UZle3kYbHVVYk7sHA6+1eZftF/GzQPGdp4d0vw/pmoTW9hr1nqVxcyhYyFiZtyqmeeD1yK3vi58BfGvij4p6jrOnXdhJp2oyrIJ7iYhoBtAKlcEkDHGO2Olb3w+/Zk0Gwh8/xlfvqt0JAyw2rGOAKD0ORubPfp/WvuMPl3DmGwcauJruc2lpHdP8AzXm/kelGlhIw5pyu32Oj+P8A4d8Q+I7Pwb408DW8Go6t4d1Aana2Fw4jW9idBuQMeFbGME+/euZ1SP4j/GHxf4St9Y+Htz4L8P8Ah/VotXvLm/ukkmnlizsiiC84JJy3+GD73JHHC9nDCipGnyoqjAUAYAFW6+Idr6bHmsKZcf6h/pT6Zcf6h/pSAfRRRQAVX07/AI9F+p/nViq+nf8AHov1P86ALFFFFADE/wBe/wBB/Wn0xP8AXv8AQf1p9ABVe8/1lv8A9dBViq95/rLf/roKALFFFFADJ/8AUP8A7pp46Uyf/UP/ALpp46UAeK23/J7Nz/2IY/8ASxa9qrxW2/5PZuf+xDH/AKWLXtVABRRRQBi+O9aj8OeC9a16axkv00+xluGtYxlptqk7B164x0rxzTte+NWo6fbahbfA/wAHrBcxLNGsmrxhwrAEZGzg4Neu/EnxA/hT4feIPE0cH2iTS9OnukiPR2RCwB9sgZr5q1Pwf4uvdf8Ahddaz8V/GLan4zeeW9k0+/8AIgtQLUzxrBGBtABwDnOR6ULcfQ7X4IeKPi/rWuahY+Jvh9oy6Jb+ILm3mnSeOJrHYBhY49o85VJGJOrAnnivoCvNf2fvEWvaxoWu6L4lvk1PU/DWt3GjyaiiBPtixhSshA4D4YBgO4r0qjohdQooooAKZP5ZgkEpxHtO76Y5p9JIoZGUgEEEYPQ0MD5g+B3xA8ZaF4GTRfBnwm1nxT4Us7q4j0bVluorRrq381yCyPnJBJG4dcZwDkV7d8M/FXinxML7/hJfh/f+Efs+zyftN7FP9oznONnTGB19a8s8DeG/2ivBOlSaBoNr8O30OKeV9Pt7q7ume1jdy3lhgg3KCxxnJHTJr1P4Zy/E2QX3/CxbXwvARs+x/wBjSzPnrv3+YBj+HGPemDOxZgqlm6AZNcJ4R8cX/iD4g3ej/wBjz6fpcemLd2sl1GUnuMy7N+08qnBwCMnGa7yuGgR/+F9XUmxtn/CNRDdjjP2luM0uodDNvfFvjO+j1zXfDtppDaLotxNB9nuQ5nvfJ/1pVgdqcghcg5I5q7e+LNa17V9P0jwX/Z8TXGlR6rPd36M6xxSHEaBFIyzYOTnAArl7LxLp/hHw34q8J6p5ya019fNYWghZnvVuGZojHgfNkvg+mDmpdAkt/hv4k0uTxRN9isbnwxZ2P2tlJiS4ty26NmHQkPkeuDQgZ33w/wDEF1r+lXX9pW0Vrqen3ktjfRQsWjEqY+ZCedpBVhnnmvN/2r2VrL4cYYH/AIrzTeh9pa7P4QLJcWev68YZYbfWdZmvLQSoUZoNqIjlTyN2wkZ7EV478fPht4T8IXngTV9DtbuK7vPG1hDM0t7LKpRjI5AV2IByo5H0oA+mqKrmzgz91v8Avo0fY7f+63/fRoAkm6x/74qSqklpCpTCty2D8xp/2O3/ALrf99GgCxUV5/x6yf7ppn2O3/ut/wB9Go7m1hSB2VWyBx8xoAswf6iP/dH8qfVWK0gaJGKtkqCfmNO+x2/91v8Avo0AWKjg+4f95v51H9jt/wC63/fRpkVpAyklW+8R94+tAFuiq/2O3/ut/wB9Gj7Hb/3W/wC+jQAQ/wDH9P8ARf5VYqjHbQtdSoQdqgY+Y1N9jt/7rf8AfRoAsVHL96P/AH/6Go/sdv8A3W/76NMktIAUwrctg/MfQ0AW6Kr/AGO3/ut/30aPsdv/AHW/76NAElx/x7yf7h/lSWv/AB7R/wC6KhmtIFhdgrZCkj5jRb2kLQIzK2SoJ+Y0AW6Kr/Y7f+63/fRo+x2/91v++jQBJF1k/wB/+gqSqkdpAS+VbhsD5j6U/wCx2/8Adb/vo0AWKry/8f0P+61H2O3/ALrf99GoZLaEXcUYB2sDn5jQBeoqv9jt/wC63/fRo+x2/wDdb/vo0ASXH+qP4fzqSqk1pCsZIVs8fxGn/Y7f+63/AH0aALFB6VX+x2/91v8Avo0Gzt8fdb/vo0AGn/8AHqv1P86sVRs7WGS3VmU5yf4j61N9jt/7rf8AfRoAsVHH/rZPw/lUf2O3/ut/30aYlpCZHG1sDGPmNAFuiq/2O3/ut/30aPsdv/db/vo0AFx/x9W/1b+VWKozW0K3EKhThic/Mam+x2/91v8Avo0AWKZP/qX/AN0/yqL7Hb/3W/76NNltIFidgrZCk/eNAFkdBS1XFnb4+63/AH0aPsdv/db/AL6NAFiq9l1m/wCupo+x2/8Adb/vo1Da20LmXcp+WQgfMelAF6iq/wBjt/7rf99Gj7Hb/wB1v++jQBJ/y8D/AHD/ADqSqn2SHzgu1sbc/ePrT/sdv/db/vo0AWKraj/x7/8AAh/Ol+x2/wDdb/vo1DeW0McO5QQdwH3jQBeoqv8AY7f+63/fRo+x2/8Adb/vo0AWKjt/9Sv0qP7Hb/3W/wC+jTIbSFolYq2SP7xoAt0Vm6pJpel2T3uoTrb26fed3OPp7mvJfF/xFe8RIPD0dxYKrkvM5BZx2AHOK4cZmFDBq9R69up6OAyvEY6VqS07vZHceOfGUfhV9qWou7m4fiMybQqgDJPBPfivOPGXj7VfEaLZwRmxtDgNFE5LSkjBDHuM9sVl6foviLxPqqSC3uJpLk7muZVIQD+8WxjH0r2nQPBWh6ZZWSSWUNxd2yD/AEhl+YtnJP5nj8K8JSxuaykovkp/1/w/Y+jcMvyaMHNc9Xy/q3l36nE+BfhnFe6et/4gNxEZV/d2y/IyDPVj7jtXoGmeF/D+mOi2ek2qnyyrMyBmbGOpNan2OD+63/fRpjWkHmqu1sEH+I+1e5hctw+GilGKv36nzuMzbFYuTc5uz6LYtDCgAYAHQClqv9jt/wC63/fRo+x2/wDdb/vo13nmhf8A+pX/AH1qxVG8toY41Kg5LgfeNTfY7f8Aut/30aALFFV/sdv/AHW/76NH2O3/ALrf99GgCS3/ANStSVUhtIWiVirZ/wB40/7Hb/3W/wC+jQBYqvB/x+XH/Af5UfY7f+63/fRqGK2ha5mQqcLjHzGgC9RVf7Hb/wB1v++jR9jt/wC63/fRoAkk+/H/AL39DUlVHtIAyDa3JwfmPoaf9jt/7rf99GgCxUdz/wAe8n+6aj+x2/8Adb/vo0ye0hWF2CtkKSPmNAE9t/x7x/7g/lUlVILSBoUYq2SoJ+Y0/wCx2/8Adb/vo0AWKji6yf7/APSo/sdv/db/AL6NMjtICXyrcNgfMaALdFV/sdv/AHW/76NH2O3/ALrf99GgA/5iP/bL+tWKo/Zoftnl7Tt8vP3j1zRdpp1nAZ7uaO3iBALyy7VH4k00m3ZAXqjm6p/vivOtE+K/w61nxn/wilhqkkl80jRROUYQyuP4Vfoe+Ox7VJ8afH2j/DXQIL65s5ry8u3aO0tkcqHYDJLN/CoyPU8ivQWU4114Yf2TU57Jq1/PXoa+wqcyhbVnotFfGl3+0l4zn1O2ltdK0m3tkI8y2VHczc8jcWyMjjivefj5rWv6D8JZdc8MW80N8xi81wpdrWJvvNg9xwMkcZzXp4vhXH4StRo1uVOq7LXZ6b/f5m08FVpyjGXU9Nu+bWX/AHTVG91vRtLtXfUtVsbNYIfMl86dU2LjqQT0r4xuPEvxn8WeBIrqOTWbzTLe8ZGu7RCssjEAhWKYLKuDz0y2D2p2m/A/4reKL2G/1CxaI3sfmvd6hdDcOOA4yXB4Axj0r2YcGUKF3jsZCFm1Za7erXTpa50LL4x/iVEj7M8O+INE8RWRvdC1Wz1K2VyjSW0ocK3ocdDWnXkH7Onwp1T4e6bqn9vXttPdX8iERWrsY41QHByQMk7vTsK9Waxt2UqVbBGD8xr5HM6GHw+KnTw0+eC2ff8ArY4a0YRm1B3R5FrH7RHgfS/GJ0FI729gE4il1CAKYUY8HHOWAPUgfTNeyqwZQwOQRkGvnnw/+zFo9r4wbUNR1yW90eKYyRWQi2SNzlVd89B3wAT7V7+LK3AACkAdPmNehnsMpp+yjlsnLT3m779N+u97abGuJVBcqou/c8Q1n9oqz074pSeE/wDhHnksIL/7DNefaMSBw2xmCbcEBvfJAry79ob4reJ/EPiTVfBNnb/YtPtr42vlwhjPclGK4Yg8gtztA9OtfR958JfAN34uHiq40FH1TzRMX859jSDo5TO0nPPTrWlP4N8KyeLItck0GwfVAu4XZiBlDDgHd647162DznJMDWp1qWGblGPV/b013f3/AHI2p4jD05KUYa2/E+RfCXwF+Iniays9QktYtPtZ32k38jJLGgP3jGRnHUgd6+ifCPwG8GaJ4S1Xw9etdarHqjxvcTSsEZTHnYU2/dILNzznJzxxXqBs4Cfut/30aPsdv/db/vo1yZpxhmWP93m5Ip3tHTZ3Wu+nyIrY+tV0vZeRwvhv4O/Dvw3BC1n4dtrm4hmEqXN4POlDZGOT6dhiu9ure3uoGguoYp4m+9HIoZT9QahmtIFjJCtnI/iPrT/sdv8A3W/76NfPYjGYjEz5603J922zllUlN3k7klvDDbwpBbxRwxIMKiKFVR6ADpUlV/sdv/db/vo0fY7f+63/AH0a5276sgNP/wCPb/gR/nViqNnbQyQ7mBzuP8R9am+x2/8Adb/vo0gLFRp/rpPoKj+x2/8Adb/vo0xbSEyuu1sADHzGgC3RVf7Hb/3W/wC+jR9jt/7rf99GgBLr/j4t/wDeP8qs1RntoVmhVQcMxB+Y1N9jt/7rf99GgCxUdx/qH+lR/Y7f+63/AH0aZNaQLEzBWyB/eNAFuiq/2O3/ALrf99Gj7Hb/AN1v++jQBYqvp3/Hqv1P86Psdv8A3W/76NQ2VtDJbqzKc5P8RoAvUVX+x2/91v8Avo0fY7f+63/fRoAkX/Xv9B/WpKqLaQea67WwAP4jT/sdv/db/vo0AWKrXn+st/8AroKX7Hb/AN1v++jUNzbQo8IUH5nwfmNAF6iq/wBjt/7rf99Gj7Hb/wB1v++jQBLP/qH/AN008dKqy2kCxOwVsgH+I04Wdvj7rf8AfRoA8ctyF/bYuSxAH/CBjr/1+LXtLyKkTSsfkUFiQM8CvnjxX4P0Pxh+13NoeuQTy2SeDEulWK5eJvMW62g7kIOMM3GcV714e0my0HRLTR9NR0s7SIRQq8jOwUdMsxJP40Acn4N8bah4i8eahpLaPPp2mw6fHdWrXUZSecNIy7yv8KnbwCM9++Kzbzxf4yvLTWvEmg2mkPoWkXE0X2acP9ovVhOJXVwdqchgoIOcc1q2KP8A8L01STY2w+HrcBscZ8+TjNcdZ+I7Dwr4K8S+C9R84a8Lm+jsbIQsZL0XDu0TR4GGB8wAntg5pdP67j6nqV3eaLq3gya+1ExNol5p7S3Hn8Ibd48tu9tpOa+ZNSs/hufhD4Y1vT/HXj3RtG0bW7m30Cdbctf3PnoFEVtkbjHs3BTjpnNe9az4PvNU+Blz4GE6wXtx4fOnCQn5VkMOznHbP6V5L4R0Px94u8deAl8R+BLrw9pPw/09yyzzxmK+vhEscfk7c5QbQwPb+be7EtkepfAD/hBx8N7aPwA1w2mJPKtwbsMLr7Vu/e+fu+bzc9c+2OMV6BXm3wB8N+ItE0bxBq/iuzg07VvEeuT6tLYQzCVbRXCqsZYcM2EySO5r0mmwQUUUUgCg4IIPSiuI+J3jy+8Gy2MVn4C8U+KRdq5dtGtRMINuOHyRjOePoaAPPrn4G/s/y3Esk00fmO5Z/wDiopRyTzx5lRfsy6Z4Z8NfEn4i+FfCEy6jpNo9lNHqAumnIaRH3W5fJVthBII5+bByRXC3kPwzRZru7/ZR8aRoA0kssmmBVUdSxJkwBXqf7LXjTwL4r8P6pb/D/wAD3XhfS7GZRJ5lskaTyMDnDKTuYBRnJyMihAz2SjvRRQAhVSwYqCw6HHIoZVYbWUMPQjNLRQAV4r+1h/x4/Dj/ALHzTf5S17VXiv7WH/Hj8OP+x803+UtAHtVFFFAEc3WP/fFSVHN1j/3xUlABUV5/x6yf7pqWorz/AI9ZP900AOg/1Ef+6P5U+mQf6iP/AHR/Kn0AFMg+4f8Aeb+dPpkH3D/vN/OgB9FFFAFeH/j+n+i/yqxVeH/j+n+i/wAqsUAFMl+9H/v/ANDT6ZL96P8A3/6GgB9FFFADLj/j3k/3D/Kktf8Aj2j/AN0Utx/x7yf7h/lSWv8Ax7R/7ooAkooooAZF1k/3/wCgp9Mi6yf7/wDQU+gAqvL/AMf0P+61WKry/wDH9D/utQBYooooAjuP9Ufw/nUlR3H+qP4fzqSgAoPSig9KAK+n/wDHqv1P86sVX0//AI9V+p/nVigAqOP/AFsn4fyqSo4/9bJ+H8qAJKKKKAK9x/x92/1b+VWKr3H/AB92/wBW/lVigApk/wDqJP8AdP8AKn0yf/USf7p/lQA8dBRQOgooAKr2XWb/AK6mrFV7LrN/11NAFiiiigCP/l4H+4f51JUf/LwP9w/zqSgAqvqP/Hv/AMCH86sVW1EjyMZGdw4/GgCzRVGx1jSr+5ktrLUbW4mi+/HHKGZe3IFcZ4t+J1lpGpvp9hZG/eFiszmTYisOoBwcmuWvjaFCHtJy0+/8jsw+AxOIqezpwd/u/M9BNch4o8d6P4etY0Vlv7tiR5EMg+XB53Hnb9OteT6/4t8SeJrswedOsUhIjtLUEAj0IHLfjWhofwz8R6inm3Cw6fGeR55yx5/uj+teJVzqtiLwwdNvz/rT7z6GjkGHwqVTH1UvL/g7/cvmZGsax4g8XaqY2a5ujJIXhtIslUHso9B3r0fwZ8MdOt7FLjxDD9qu5ACYd5CRe3HU+vaur8KeFtJ8OW6rZW6/aTGFluG5eT1+gz2Fblb4HJlGXtcU+aT+a/4JzZhnzlH2ODXJBdtG/wDL8ypp8ccLywwoscabVRVGAoA4AFW6r2v/AB83H+8P5VYr3j5tu4Uxv9en+639KfTG/wBen+639KAH0VW1W5az06e5RQzRpkA9M1i2114muLdJ4o7Qo43KTxx+dYVMRGEuWzb8kawoucea6S8zb1D/AFK/761Yrm7l/E2weZFaAbhjB7/nUu/xV/zxs/z/APr1H1r+5L7ivYf3l95v0Vgb/FX/ADxs/wA//r0b/FX/ADxs/wA//r0fWv7kvuD2H95febdv/qVqSueifxR5Y2xWeO3P/wBenb/FX/PGz/P/AOvR9a/uS+4PYf3l95v1Xg/4/Lj/AID/ACrI3+Kv+eNn+f8A9eoo38TefLtitN/G7n8u9H1r+5L7g9h/eX3nSUVgGTxSBkxWePr/APXrEs/GX2zUbnTbTXvDs95aqzTwR3aF4wv3iw3cAd/StIVZzTcacnbf3XoUsM3tJfedvL9+L/e/oafXi+k/HHQdX8SQaFY6pDJdyzGKFzbMInbno54wex78VnP+0b4XVipvpcg4P+gP/jXpLK8zcuVYSpff4H1/4Y1/s6se5X8rQWM8yY3Rxswz0yBWNb+JNLa0t7bUdW0631G6Q+XbPcIkknJA2oTk9O1cbq3xF8v4cxeM7jf/AGDeDYJo7Vi4DErkr1UZGMn1HrXzhL4Z1n4tfFO+1Twnb3A0syRltQnQxxwqiKCc/wB7IJCjn6V25HkdTH16ksVzUaUIyvKUdOZNLl1667bmtLBRdOXPJK3X9D6l+LfxI074a+F7PUr2xmv5rqQQ29vGwTcQuSSxBwAPY9RXjeo/tVzf2latp/hOMWO1ftKz3BMpP8QQrxjHQkc+gr3Xxt4F8P8Ajrwva6N4ihlnjh2SRTRvslRwuNwPPUZyDmsbRvgn8M9LhslTwzBcy2Z3JNcuzu7Zzl+cNz2Ix7V6WVYvIKGFX1yjKdW72elunVf5mNCeFjD95FtnoFrMtxbRXCAhZUDgHrgjNLF1k/3/AOlPHAwOlMi6yf7/APSvlXucR5X+03458R+BfBlne+HI0Sa6uxDJdPFvEC7Seh4ySMZPvVv9m/xlr3jj4enVfEMaG6iu3gWdI9gnUAHdjpkEkcccV6PeWtteW7W95bw3EL/ejlQOrfUHiltbe3tbdLe1gighQYSONAqqPYDgV6zx+GeWrC+wXtOa/P1t2/p2+Zv7WHsuTl17niP7XGseMdJ8Pad/wi8l7b2tw7x6hPaA+Yq4GxSw5VSS3I64A+vh2hfDP4ueMPBbSRQX82mpcLNBZ31z5ZmZlIMiCQgYAxySM54zX23/AMxH/tl/WrFetlnFlTLMHHD0KMeZO/M9b69tNel77G9HHOjTUYxV+581fBH9nzW9B8V6X4o8U3tpF9jPnx2Vu5eQSj7odsbcDrwTnpXsfxV+Hvh/4h6Ta6frn2mM282+Ce2cLJGSMMBkEYIAyCOwrsqjm6p/vivMx3EGPxmLji5ztOO1tLen3mNTFVak1Ub1Rxfgn4UeBfCdlBDp+g2tzcQsJPtl5Gss7OOjbiOPoMAV3BAIIIBB6g0UV5uIxVbEz9pWm5Pu3cxnOU3eTuQ3KqlpIqKFAU4AGKfB/qE/3RTbz/j1l/3TToP9Qn+6K5yR9FFFADIusn+//QU+mRdZP9/+gp9ABVd/+QhH/wBcz/OrFV3/AOQhH/1zP86ALFFFFADJ/wDVH6j+dPpk/wDqj9R/On0AFFFFAFfTv+Pb/gR/nViq+nf8e3/Aj/OrFABUaf66T6CpKjT/AF0n0FAElFFFAFe6/wCPi3/3j/KrFV7r/j4t/wDeP8qsUAFMuP8AUP8ASn0y4/1D/SgB9FFFABVfTv8Aj0X6n+dWKr6d/wAei/U/zoAsUUUUAMT/AF7/AEH9afTE/wBe/wBB/Wn0AFV7z/WW/wD10FWKr3n+st/+ugoAsUUUUAMn/wBQ/wDumnjpTJ/9Q/8AumnjpQB4rbf8ns3P/Yhj/wBLFr2qvFbb/k9m5/7EMf8ApYte1UAHekKqWDFQWHQ45FLRQAUUUUAFFFFABRRRQAVxHxd+KPhL4YaKl/4kvG+0XGVsrGBd9xdOMcIv4jJOAMjmu3rmfGvgDwX41ltZfFfhvT9Ye0Vlga6i3GMNjcB9cD8qAPE7e1vvi7cpqXxY8XaR4e8LbxJbeEbHVow8w7G8lDZY/wCwOnsa958ISeF4tKj0vwpNpP2GyRY0t9PkjKQr2GEOB0P1rkf+FE/B7/onegf+A9dJ4K8CeD/BX2r/AIRTw7p+j/a9v2j7LHt8zbnbn6bj+dAHR0UUUAFFFFABXiv7WH/Hj8OP+x803+Ute1V4r+1h/wAePw4/7HzTf5S0Ae1UUUUARzdY/wDfFSVHN1j/AN8VJQAVFef8esn+6alqK8/49ZP900AOg/1Ef+6P5U+mQf6iP/dH8qfQAUyD7h/3m/nT6ZB9w/7zfzoAfRRRQBXh/wCP6f6L/KrFV4f+P6f6L/KrFABTJfvR/wC//Q0+mS/ej/3/AOhoAfRRRQAy4/495P8AcP8AKktf+PaP/dFLcf8AHvJ/uH+VJa/8e0f+6KAJKKKKAGRdZP8Af/oKfTIusn+//QU+gAqvL/x/Q/7rVYqvL/x/Q/7rUAWKKKKAI7j/AFR/D+dSVHcf6o/h/OpKACg9KKD0oAr6f/x6r9T/ADqxVfT/APj1X6n+dWKACo4/9bJ+H8qkqOP/AFsn4fyoAkooooAr3H/H3b/Vv5VYqvcf8fVv9W/lWLrfjbw1pDFLnUo5JQeY4P3jD8uBWdWtTpLmqSSXma0aFWtLlpxbfkdFTJ/9RJ/un+VeZXPxYj/t5Lez04TacXVTKzFZDnqQOg69D6V6bP8A6h/90/yrHDY2jieb2Ur2N8XgMRhFF1o25th46Cis3xNqMmk+Hb3UoYfOkt4S6p2J9/avEdQ+IHi7UkVUvWgCNkm1j2k56Z61z47NKOCajNNt9jqy7J6+Pi5U2klpqfQFV7LrN/11NeM6Db+PrnxhYX1zHqatJLHJJI+Vj8rjOR90DbnivVdas7q/0DVbKym8m4mV0jfOME+/b0qsJjniac5qm1bv1IxuXRwtSEHUT5t2uhav9Z0mxhE15qVrDGW2hmlGCfSo9Y17StK0gareXaC0bGx0+beT0C46141Y/DHxTcRyGSC3tCpG1ZZgd/qRtz+tehv4EW68AWfhu7viJrZvNWdFyA5LHGD1HzEVy0Mbja6l+55dNL9/wOzEZfl+HlD9/wA2utu3fqcxrvxZlM0yaNp6quNsc85yevXaP8a6/wCF/iS98S6LNcX8MazQTeXvjGFcYB6evNZ3hv4Z6Lpl2k19I+pShSdsigRA567e/wCJNdxZWlrZW629nbxW8K9EjUKo/AU8DQx/tPa4men8osxxGW+y9jhaev8AN/w+v5Hmfxe8TeItI1y3s9OuJLO1eAMHRATIxJBGSD044HrXGaLoXivV9VS6MeoRkuFku5yw2A+7cnjsK+hHRHxuVWx0yM4qDUf+Pf8A4EP51NfJ3iK7qVKjavdLt/XoVh89WGw6pUqSUrWb7/16nnXw/wDh9q2g+KBqV7dWxghV1QRMSZMjHIIGB3p3/CqbaTxHJeXGoGTT3laUwBMOcnO0tnpnvXpdFdEcowkYKny3Sd9TmnnmNlUdRSs2raLp/TMzSfD+i6TK02m6bbW0jLtLonJHpmqb+IFhme2hsZ5zEcMyetbdzPDbQNNPIEjXqxrn/CUiS6nqUkbZVmBB9Rk1tVfs3ClSajfyX5HHFuopVKt5W7v9SX/hIpP+gRd/l/8AWo/4SKT/AKBF3+X/ANat+ir9lW/5+fgjP2lL+T8Wc3Dr8iyyt/ZV0dxBwB0/Spf+Eik/6BF3+X/1q17b/j5uP94fyqxR7Kt/z8/BB7Sl/J+LMD/hIpP+gRd/l/8AWpp8QyeYrf2Td8A8Y+ntXQ0xv9en+639KPZVv+fn4IPaUv5PxZzWqazNeafNarpd0hkXG4r0/StzQ1aPSLVHUqwjGQRgirlFVToyjPnlK7tbYU6sXHljGxX1D/Ur/vrVisq41fSri8bTYNTspb6JwZLZJ1aVB7qDkdR2rkPEXxr+GuhidZ/EkF1NBJ5Tw2iNK+7ODjAwQPXNenQwGKxEuSjTlJ+Sb32IjSnJ2irnolFeH6d+0n4T1DxpaaHbaVqBsbqZIEv2wMM2AMx9cZOM5z3xWR+2B8RNY0BLDwjodzPYyXsBuLu4iO1miyVWNW6jJDE49h3Neth+GMwqYynhakORzV1fst38u25vDB1XUUGrXPQNb+NHw88P+IG8PalrRW7h+WZ44WeKJv7rMB1/ka5P4bftC2fjD4hw+GT4fls7a8d0s7nz9zEgEjeuOMgHoTg/nXjHwM+C+seO7221rWI5bPw0WLvOWAkusHBVB15IOWPvjJr6M+HHwQ8HeBvE0niDTnv7u6CstuLuRXW3DdduFBzjjJycZ9a9/MsBw7lVOph5SlUrctvJS+W2u6d7LzOqtSwlFOLbcrfiYn7UfxL8Q+AtN0uz8PRxwz6n5u68kTf5QTbwoPG47s5OenSq37JnjTxd4w0/XX8TXD3sVtJELa7eJVLFg25MqADjCn2zXseuaLpGu2gtNa0yz1C3DBhHcwrIob1APQ0ul2trYl7Syt4ra3iVVjiiQKijHQAcCvn/AO1MGsp+prDr2res+u99Ou2ltjl9tT9h7Pl17nz/APtgL8QJtQ0q10GPVpNBmtmWZLBXIeYsciTZyRt24B461y/wO+BHix9ei1rxPAdH04QzRNAz/wCkSiSJkxtGQo+bvzx0r62orrocW4nDZcsDQhGOjTl1d/189S446cKXs4q3meAfDP8AZztfCvjS217Vte/tKOzm8yzgih8vLjJVpCSc444Hf24ruY/gj8Ml1q41VvDMMstwzM0ckrtEpJySqE4H9K9Dl+/F/vf0NPrzsVxFmeJqOpOtJNq2j5dPlYyniq03dyK8djZR6eunpaQLZrGIltxGPLCAYC7emMdqalra2entb2dtDbQqp2xxIEUZ64A4q1Udz/x7yf7prx3OT0bMLsLb/j3j/wBwfyqSo7b/AI94/wDcH8qkqRBTIusn+/8A0p9Mi6yf7/8ASgB9FFFAFf8A5iP/AGy/rViq/wDzEf8Atl/WrFABUc3VP98VJUc3VP8AfFAElFFFAEV5/wAesv8AumnQf6hP90U28/49Zf8AdNOg/wBQn+6KAH0UUUAMi6yf7/8AQU+mRdZP9/8AoKfQAVXf/kIR/wDXM/zqxVd/+QhH/wBcz/OgCxRRRQAyf/VH6j+dPpk/+qP1H86fQAUUUUAV9O/49v8AgR/nViq+nf8AHt/wI/zqxQAVGn+uk+gqSo0/10n0FAElFFFAFe6/4+Lf/eP8qsVXuv8Aj4t/94/yqxQAUy4/1D/Sn0y4/wBQ/wBKAH0UUUAFV9O/49F+p/nViq+nf8ei/U/zoAsUUUUAMT/Xv9B/Wn0xP9e/0H9afQAVXvP9Zb/9dBViq95/rLf/AK6CgCxRRRQAyf8A1D/7pp46Uyf/AFD/AO6aeOlAHitt/wAns3P/AGIY/wDSxa9qrxW2/wCT2bn/ALEMf+li17VQAUUUUAFFFFABRRRQAUUUUAFFFFABRRRQAUUUUAFFFFABXiv7WH/Hj8OP+x803+Ute1V4r+1jzY/Dgf8AU+ab/KWgD2qimeUn+1/32aPJT/a/77NACTdY/wDfFSVBLEoKfe+8P4jUnkp/tf8AfZoAfUV5/wAesn+6ad5Kf7X/AH2aiuo1FtIRu+6f4jQBLB/qI/8AdH8qfUMESGFD833R/EfSn+Sn+1/32aAH0yD7h/3m/nR5Kf7X/fZqOGJCp+994/xH1oAnopnkp/tf99mjyU/2v++zQBFD/wAf0/0X+VWKqRRqbyZfmwAv8R9KseSn+1/32aAH0yX70f8Av/0NHkp/tf8AfZqOWJN0f3vvf3j6GgCeimeSn+1/32aPJT/a/wC+zQAXH/HvJ/uH+VJa/wDHtH/uimTxKIJD833T/EfSi2iU28Z+b7o/iNAE9FM8lP8Aa/77NHkp/tf99mgAi6yf7/8AQU+oIoky/wB77394+gqTyU/2v++zQA+q8v8Ax/Q/7rVL5Kf7X/fZqvLGv22FfmwQf4jQBbopnkp/tf8AfZo8lP8Aa/77NACXH+qP4fzqSoJ4lER+92/iPrUnkp/tf99mgB9B6UzyU/2v++zSGJMfxf8AfZoAj0//AI9V+p/nVismS+0zTrKKTUb2G1V2IUyy7Nxz25q3cz2NtYvfT3CpaonmNKZDt2+uc1PPG7V9i/ZzsnbfYtk4GTwKwtL8U6BqGsy6bZ6lFLdAnCDOGwOcHofwryj4m+Ml1y5Wx0i4nXTUHz8lfOb1IPOB2BrX+FngbUY9Vttd1MfZooR5kMWfncsCAT/dGD9a8T+1p1sUqOGjzRT1fl/X3n0H9iU8PhHXxc+WTWi8/P8ArQ7fxP440Pw7qKWF81w87KGYQx7tgPQnkfpmuR1L4vR+RKun6Swm3Yied8qRnqQOc+2a6Lxf8PtN8RasmoyXlxbSbQkoTDBwOnXoccU/T/hx4Vs5pJPsT3AdduyeQsqj2qq8M0qVZRptRj0fl+JOGnk9KjGVSMpT6rpf8Dy2PxR4x1/WXgs7yeSa6V1W2iwEVSvIAPTjv196l8L/AA717Vrh1u4JNLgTG6S4iIZv91e/8q9ltNG0rS5rePT7CC2HzDMa4JH161qeSn+1/wB9msaeQ87UsTUcn+H+ZvV4k9mnHCUlBd+v+X5nLeH/AIf+HdLitWktVvLuA7vtEmfmbOc7c447V1M/+ok/3T/KjyU/2v8Avs0yaJBC5+b7p/iNe3RoUqEeWnFJHz1fE1sRLmqybfmSlVZNrKGUjBBHBFVtP07T9PV1sLG2tQ5ywhiCbj74qYRJgfe/77NL5Kf7X/fZrVxTd7GSlJJpPQfVey6zf9dTUvkp/tf99mq9pGpM2d3EhH3jTJLdFM8lP9r/AL7NHkp/tf8AfZoAT/l4H+4f51JUHlL54Hzfd/vH1qTyU/2v++zQA+q+o/8AHv8A8CH86l8lP9r/AL7NV7+NVgyN33h1YnvQBboPSmeSn+1/32ayfFq+XoU7IWByo+8f7wrOrP2cHPsXTjzyUe4ni+RG0OUK6k7l6H3q7osEMWnwtFDGjPGpYqoBY471l2nhrTprSGVzPueNWOH7kVs2kEa20ajdgKAPmNYUYTlUdSaS0XmbVZRUFCL6liimeSn+1/32ajla1idElmWNpDhA0uCx9BzzXYk2cwlr/wAfNx/vD+VWK+cfj98cG8P30/h3wReQSX4dkvL0Av8AZmHGxM/KzdcnkDp16afwK8Y+P/GHwm8UXdyz3mr2iyJpV20YQzSGMnbgYUlWx+YBr6GXDGNhgY46paMW0rN2ersna23421tY6/qdRU1UeiPb9V1XTNJgFxqmo2ljEW2h7iZY1J9MsRzXG/Fz4naH8PdEs9UulOoTXhK2dtBIAZRgEvu6BQMc89RXyD4b+GfxG8a6leLDo9+08RMlxNqBaIFyf70nVjzXuOufs+aprfgHwppVx4ggt9Y0m3ljmLq0kRR33hFPX5c4z0PtXt1uHMoy2vSji8UpK/vJLpZtbNtK9l8+h0SwlClKPtJ37mDfftT6s+uwtp/ha1GmfKHhllZp3PfDDgc9PlNcFr3xv+KmuzTW0esz2a+YXENhbiN4x/d3Ab8DPc19OeAPgt4I8L6Zpqz6Ta6nq1n+8bUJozveTOdwGcADt6YHeu8ttH0m1upru1021guJzmWaOIK8nf5mHJ/GrfEOQ4Ko/quCUraJyfZ7682/fRj+tYam/cp39T4/+A/w38bah8QLLxJqljqOm2MTm4nu7tHje5EgIITPLltxyemM59D0tn+yrqjancJd+LLSGwGfIkjtmklbnjcpKgcdcE19PX0arEpG7746sTVjyU/2v++zXBieOMyqV5VaLULpKySe17b+r/yMp5jWcnKOh4/4K/Z28EeHr7TdTuZr/VL+yZZC0rhYZJAchvLA4wcYG49Oc133jXwJ4T8Z/Zj4l0aC/e2z5LszKyg9RlSDj26V0Xkp/tf99mjyU/2v++zXgYjOMfiKyr1K0nNbO9rX7W2+RzSxFWUuZy1INHs7XT9LtrGxt47a1gjEcUUa4VFHAAFWqggiQwr97/vo1J5Kf7X/AH2a85tt3ZiPqvB/x+XH/Af5VL5Kf7X/AH2arwxqbucfNgbf4jSAt0UzyU/2v++zR5Kf7X/fZoAJfvxf739DT6gkiTfH977394+hqTyU/wBr/vs0APqO5/495P8AdNL5Kf7X/fZqO4iUQSH5vun+I0APtv8Aj3j/ANwfyqSoLeJTbxn5vuj+I+lSeSn+1/32aAH0yLrJ/v8A9KPJT/a/77NRxRLl/vfe/vGgCeimeSn+1/32aPJT/a/77NAEX/MR/wC2X9asVU8tft+35seXn7x9aseSn+1/32aAH1HN1T/fFL5Kf7X/AH2ajliT5PvfeH8RoAnopnkp/tf99mjyU/2v++zQA28/49Zf9006D/UJ/uiorqNRbSH5vun+I06GJDCh+b7o/iNAE1FM8lP9r/vs0eSn+1/32aACLrJ/v/0FPqCKJMv977394+gqTyU/2v8Avs0APqu//IQj/wCuZ/nUvkp/tf8AfZqu8a/bkX5sbD/EaALdFM8lP9r/AL7NHkp/tf8AfZoAJ/8AVH6j+dPqCeJRGfvdR/EfWpPJT/a/77NAD6KZ5Kf7X/fZo8lP9r/vs0ARad/x7f8AAj/OrFVLCNWt8nd949GI71Y8lP8Aa/77NAD6jT/XSfQUvkp/tf8AfZqNYl82QAsDgY+Y0ARXOraXa3sdjc6lZQXUuPLgknVZH+ik5NXK+TvjF4F+D/w58L6pefEufU/FHi/XjdXNrqRjmE+8EbAhVvLiVCyD5iAfcDA9W8G+KG8B/s36D4h8caidTvoNNiUm3uPOe8lbiGFGBIkkIKrkZyQTnHNHS4dT1C6li+328PmJ5vLbNw3bemcelW6+XvgxY+KoP2rdTvPGt0ZNa1Twkt9Paox8uwV7lQlsh9EVQCe7bjX095Kf7X/fZo6APplx/qH+lHkp/tf99mo54kELH5un940AT0UzyU/2v++zR5Kf7X/fZoAfVfTv+PRfqf51L5Kf7X/fZqvYRq1spO7OT0YjvQBbopnkp/tf99mjyU/2v++zQAJ/r3+g/rT6gWJPOcfN0H8R96k8lP8Aa/77NAD6r3n+st/+ugqXyU/2v++zVe7jUSQY3cyD+I0AW6KZ5Kf7X/fZo8lP9r/vs0AE/wDqH/3TTx0qGaJBC5+b7p/iNOESY/i/77NAHjNt/wAns3P/AGIY/wDSxa9qrxS0UL+2xdAZ/wCRDHU5/wCXxa9roAKKKKACiiigAooooAKKKKACiiigAooooAKKKKACiiigArxX9rD/AI8fhx/2Pmm/ylr2qvFf2sP+PH4cf9j5pv8AKWgD2qiiigCObrH/AL4qSo5usf8AvipKACorz/j1k/3TUtRXn/HrJ/umgB0H+oj/AN0fyp9Mg/1Ef+6P5U+gApkH3D/vN/On0yD7h/3m/nQA+iiigCvD/wAf0/0X+VWKrw/8f0/0X+VWKACmS/ej/wB/+hp9Ml+9H/v/ANDQA+iiigBlx/x7yf7h/lSWv/HtH/uiluP+PeT/AHD/ACpLX/j2j/3RQBJRRRQAyLrJ/v8A9BT6ZF1k/wB/+gp9ABVeX/j+h/3WqvrOtaTo0ayapfwWob7oduW+g6msPQPGuh6/q/2exkmWSGNnIlj27lHUisJYmjGapykuZ9LnRDCV503UjB8q620OsoryvVvi6iylNL0nzEVyPMnkxuX1AHSuU1L4heLNQlYRXxtl3llS2jAIHpnqRXmVs/wlPSLcn5L/ADPYocNY6rrJKK83/lc9l8W+ItK8PWaSalMymU4jjRdzORycD+tcLqPxejDx/wBn6O7p/wAtPPk2n6DGa5ODw94t8Sa1F/akOoKJiHe5uI22RqQORnA9OBXpGjfDHw3ZwBbyOXUJcgl5GKj6AL2+ua5Vicxx0n7BckfPf9fyOx4TKsviliX7SfZbfp+LOf8AGfxJ1az1GCLSbeCG3ktYpw06FmbzFDeuOM4+uaxfAeteLtV8ZWsq3t9dRmUfagSfKWPvkfdHHSvZLnRtJuXge40yzma3AWEvCpKAdAMjiraRxxqRHGqA8naMZrollmJqV1UqVnZO9kckc3wlLDunSoLmas2zyn4l+FPEOtata3mmwG7tvJ8sL5ir5TbjnqRwcjkeldlb+FTJ8PI/C93dEP8AZwjSqM7Wzu49QDx9BW/p/wDx6r9T/OrFdsMuoxq1Kurc9GcE81ryo06OiUHdW3v0POvCPwvttL1CLUNTvvtksLh4o402pkdC2ck816DH/rZPw/lUlRx/62T8P5VthsJRwseWkrI58Xja+Mnz1pXZJRRRXScpXuP+Pu3+rfyqxVe4/wCPu3+rfyqxQAUyf/USf7p/lT6ZP/qJP90/yoAeOgooHQUUAFV7LrN/11NWKr2XWb/rqaALFFFFAEf/AC8D/cP86kqP/l4H+4f51R8Q6jJptmksUayO8gQBjwOD/hUVKipxcpbIqEHOSijSqvqP/Hv/AMCH865vVfEl9pMayap/ZlgjZ2m5uVjDY643MM1yV38Y/DTaRPf/ANuaTJawSpHK0TszKzZ2/L1IODyBjiqoxrV1elRnJeUZP9Dojg6kvht956zWD41eT7BBbqwAmmCtx/nvWD4L8e/8JlYzXvhv7LfwQSeVKy7lKtjOCGweledeKPjBoNxfXit4mPnQo8VvYxWbEJOMgEHblmyMYzj2pywOLxXPQp0Z8y3XJLS/fTT5m+HwlRVdeh6/4h8XeFvCEdna+ItestOklQLEJ3wXC4BOOw9+lee6t+0X8ONOsp/st1falcQOI1ihtmXzeTllZsDaMdfpXz2/w9+LXj3xuja9pWqi8vNryX9/EywRRkZ+9jaAAeEX6Yr1nQf2WNIR5X1jxVd3UTx4iW2tlhKNnqSS2fpgda/QnkPD+WwgsdiXKdr2jqvwT/Fq+5o8NhaVvazu/I4nw/8AHD4n+IviXFFo0qSxX9wYrbSzCpjRDnGTjOVHzFs9j2rkB4N+LnjjxJIt5pmv3uowPh5r9mjWA7ucNIQAM5OF9OBX2D8N/hn4T8B2Ucej6dHJeKGD386K1w+eo344HsMCuzpVOMcLgq0v7Nw0UrJJtWel9dPLzv3E8fCnJ+xgj5M8Lfsya/ceJ3j8S6vappMZJkms5C00pI4ADL8vPUnNfUvh7SbHQdDstG0yHybOzhWGFM5woGOT3Pqamtf+Pm4/3h/KrFfL5tn+Nzbl+sy0jslovX1OOviqle3Owpjf69P91v6U+mN/r0/3W/pXjHOPooooAr6h/qV/31qxVfUP9Sv++tWKACiiigCO3/1K1JUdv/qVqSgAqvB/x+XH/Af5VYqvB/x+XH/Af5UAWKKKKAGS/fi/3v6Gn0yX78X+9/Q0+gAqO5/495P901JUdz/x7yf7poALb/j3j/3B/KpKjtv+PeP/AHB/KmX17Z2MQmvruC1jJwHmkCAn0yaBNpK7J6ZF1k/3/wClOR1kRXRgysMqwOQR602LrJ/v/wBKBj6KKpa3q2m6Lp76hq17DZ2qEBpJWwMnoPc+1BMpKKcpOyRL/wAxH/tl/WrFc1N4u8Opo83iZNThm0qGE7poju53Y2467skDHvTfAfjrQPGkdydHknElsR5sU8exwD0PUgjg96rkla9jH63Q540+dc0ldK+68jp6jm6p/vivMrz41+HrXxdNocljeGCGZoXu1wRvHBwvXGRjNZ/gD4yN4o8YxaLdaRFZ29wzm3lE2Su1S2HzxyB271fsZ2vY4f7cwLqRpKpdt267nsNFMhlimjEkMiSIejIwIP4iqt7q+l2UjR3eo2sEigEo8oDAfTrWR6xYvP8Aj1l/3TToP9Qn+6Kqpe2l/p0s9ncRzxYK70ORkdqqX/iLR9KaO2vrsRTGJXCbGYkHp0HsaANiiqWj6pZ6tbtcWMjvGr7CWjZecA9CPeq+t65DpcyQyWN/cu6bl+zwbx1xgn1oA0ousn+//QU+vBPh78VvFms/EuDSL23g+x3c7xtbLDte3AB53dcjHOffpXtGt6ldWDRLa6RdagZASTEQAuMdSf8APFXUpuDszgy/MaOPg50b2TtqadV3/wCQhH/1zP8AOquiX1/feabzSZdPVceX5koYv1zwOmP61wX7QWseJdF0K0uPDrTQ75CtzPCuXjXt9AT3/wAaUI80kjbGYmOFoSrSTaj2PT6K88+BOr+KtY8KfaPEkbOgdhb3Mo2yyr7juOoz3rtNaGrmBP7HazEu75/tIYjbjtjvnFEo8raKwuIWJoxrRVlJX1Lk/wDqj9R/Oka4gWdYGmjWVhlULDcR7Cvn74wad8UJvF9tJB/aFxDsT7M2mbxFG2ec46HPdu2Kh8QfDb4jah8QIdUZw7yvDIb8XAAgIAzxnI2kHgDn8a2jRi0m5Hi186rxqTp08PKXLJL/AIOx9CaheWun2Ut7fXEdvbQqWklkbaqj1Jqp4f17R/EFq9zouo299EjbHaJs7T6EdRXKeNfBGueJfDN3pV14mMjSBTGptgib1II3Y5xxWX8KfhnqnhPTNTS71oRXd60eGs+RGqEnqw5Jye1ZqMeRu+p6NSviljI0o0702tZdnr/wPvPSdO/49v8AgR/nViuf8P6LPbTpdya1qNztLAxSSfu26j7tbGpWcd/YyWkzyokmMtG5Vhg54I6dKzPQLFRHcHm2bd20Y3dM89ayNP8AC2l2V5FeRtdvPGcq0lyzdscjODWld2sF7Fc2lym+GVArrnGRQB4DH+0VotnpeqeHPil4XvLPxXBJLbNo9rYPcRagpJCeUxyGVhgcnHevNfhj4V/4SPwj4K0OX4h3fg3XNDvL2+tbNtOFxFA8rlkXMjBQ6LuxkHBY4wa+urPwvoFncR3FvpkKyxkFHJJKkdxk159ovwT0zT/Go1x9VkuLJJmmjsmhHU9FZ88gZ9Oa0goWfNuefjp4yM6aw0U0371+i/q/c8d8NeHfFln+1ci3nxcutQkh0WCSbU/7MiUXcf2kZsiFO1c9dwOeelfXMrrHG0jnCqCzH0ArNbS9Nt7m28jT7WMhjjbEox+lah5GD0rPpY9Dqc//AMJn4cLKqahvLHA2xP8A4VuXPEDn2pyRxp9yNF+gxSXH+of6UAc+fF1u3+q0fWpcddtoRj8zXRKdyhsEZHQ0tFAHOyeINVMjLb+FtQkAJVWd1QHHfntWxpLM1hEzpsYjLLnO0+lWqr6d/wAei/U/zoAx7nUPFP2iSO20G2MauQkkl2PmXPBxjjNbdm07WsTXUaxzlAZEU5CtjkA96looA5+7TxY+oTizm0mKDP7tnV2fb2yOma2dPW7WyiW+eKS5A/eNECFJ9gakT/Xv9B/Wn0AUYINSXVpp5r6NrIriK3WIAqeOS3fv+dTXn+st/wDroKsVXvP9Zb/9dBQBYooooAZP/qH/AN008dKZP/qH/wB008dKAPFbb/k9m5/7EMf+li17VXitt/yezc/9iGP/AEsWvaqACiiigAooooAKKKKACiiigAooooAKKKKACiiigAooooAK8V/aw/48fhx/2Pmm/wApa9qrxX9rD/jx+HH/AGPmm/yloA9qooooAjm6x/74qSo5usf++KkoAKz9ev47G03SRyP5hKjYM4OK0Kiu/wDj1k/3TUzTatF2ZUWk9UYcXie0WNV+y3fAA+6P8ad/wlNn/wA+l3/3wP8AGtyD/UR/7o/lT65/ZV/+fn4f8E29pS/k/EwP+Eps/wDn0u/++B/jTY/E9oqkfZbvqT90ev1roWIUFmIAHJJ7Vz2h+MPD+qam+l2V+JLncxUFGAfBOdpIwazm5wajKqk3totfxNKcFUi5QpNpb6vT10Hf8JTZ/wDPpd/98D/Gj/hKbP8A59Lv/vgf41v1n+ItXtND0ifU7wt5UQ6KOWJ4AH1NVONaEXKVRJLy/wCCTDkqSUYwu35mXH4ltVuZJPst1hgMDaO341L/AMJTZ/8APpd/98D/ABrG8AeOIfE2sXVq1g1pKIvMT95vDKCAecDB5FYfjD4l6hpnimax06CzmtLZlVycs0hIBOCDgdcVwzx6jRVf2t4t2+HqejTyqtOu8P7K0kr/ABdDtf8AhKbP/n0u/wDvgf401/E9oxT/AEW74bP3R6fWvOvjB4+1LRfEUWlJqsWlQzW6PECyq8u7qQTzweOPSug+E8/iW70i+GqS3ZXeBaS3WS24q2eW5IB2/rTWKxHt1R1s72fLo7dtdS6mVxp4RYmVrO2nNrr8jpm8WWC/et7lfqFH9aRfFunscLDcMfQBT/Wvn3xyLzwsv2nxdNJZiaRljaYmQzOOpUDJPXr05rZ/Zo8UeHde8Y3MMM11DqMdqzQwSRALImRuO4E8jjjjr7VtgsPnmMpvERw8lSW8mtF333t1sdeKyjBUKDqqpzNdF/mew6l4thFs6W1qzTEY2zOEAB+mT+lPtfFUAsU3WkplVOQpBTdj+96fhWL8T/CGj3Ud74qvry5tks7RprkRKG3pGpbjPQ4GPyri/gD8YNE8U6wfBdr4Zk0lBC8tuxuPOEwHLb/lGGIOe46j0ruweU5xi41q8F+6p7vT8t/XsedKlhHh1Uppt9elvnfX5L7jvtE8Xak9zKurWtkYsZj+xsxYHPcN1+vH0qn4y8Ra5ciOHQbiLT4ShEkk6/vCf9nqAMd+tdfpHh/RdInln03Tbe1llGHaNcEj09h7V4v+038VtX8E6/peiaXo+mXPm232p5r+3Mq8syhUGRgjbkn3FGWZFmOayWEpVPfd/Lbz0f4Do1aE8SnSp39f8tV+J2PgHUda0hrlNcvJtQgkAaLBLsrd+WxwRis74jw6n4k1S3msbiSC0hiAEUhZcPk5b5c9sflXc/DXXpPFHgbSfEMtqLSS/t1maEHIQ4wce3GR7EV0VcOIyerCDwlSp8Ls/VPvfuJZo6WJddQSlt5dtrHg2ueHdY1S7iuprxZpRbxxu0u7OVUA446cZ/Guh8DaPpvhzUF1CZ7y7uDEUKiIKi5645yfxqv+1N418VeC/CenXHhg/ZzdXRjuLzyg5hAXKryCBuOeT/drR/Z48UeIfF3gCx1fxKubzz5oUn8vZ9ojULh8DjqWGRwdtdseC6tDBxzbnTTlbu797fL16nZXzfE1cJZpKD0stP0GxeHfBCXklw+lalKrkkQu/wAiZPbBB/M109lquhWRzZ6K0B2hcx26KSB0GRXVV4/+1VeeOLLwTZSeDW1CNTd4vpbAN5yJj5eV+YKW6ke3rTynI3iMVDD0pxg5PdxS/ryOB4yeLkoVG36yZ38vie0ZCv2W7HT+Ef40/wD4Siz/AOfS7/74H+Ncb+zjdeL7z4WRzeMjetefanFs94CJng+XaWzyfm34J5xiuk+MGn6/qvw11vT/AAvK8WrTW+2ApJsZvmBZQ3YldwH17V11srr0sc8JKvHSXLzW03tffZHNJUY1ORx673Lo8VWTDK2t0R6hR/jQfFNnj/j0u/8Avkf4149+yV4U8eeHbjW5PE9te2OnTIiw211JktKDy4XJwMcE8Z4644+gD0p5rllTA4qVCniFUStqlpt6v8x11RpzcUr/ADObtfEtrFAENrdEgnoo9frUv/CU2f8Az6Xf/fA/xrX0/wD49V+p/nVivO9lX/5+fh/wTH2lL+T8TAbxVZKpZrW6AHUlRgfrUMPi/THlYRrK5boFKk9PrT/iV4fuPFXgPWPD1rdC0nvrZoo5TnCngjOOcHGD7E14t+z78FdY8E+Mv+Em8VX1lBJbo8NpbwS7vMZ1wWYkDgAnA6kn259fCZZTrYOrXq4tRnHaPJdy7a376bO25vD6s6cpS0a6X3PbD4qs1BZrW6AHUlRx+tRp4x0uRtsayu3opUn+dXPEep+H7eA6Zrmp2NqL6NohFPcLGZFYbSBk++K84+GPwH8PeB/GP/CS2urXt88autrFKqhYg4IJJH3jtJHbrXPhsJCdGpKtiOWSXurkvzfO6sZ06uElzJ7rpe//AAxe8S+NPFUkh/4R6y8NoUf91Lf30jZX3RFGD/wL866Lw94tuJdHt31m0i+37SJ/sDF4C2eqlsHHsenTJ61zf/Ci/hlFr7ag3h4S/aWctBJO5hQnn5VB4/pXo2i6Xp2i6XBpek2UNlZW67YoYV2qo69Prz71rjY0vZRhh6l33dNR6d+eV/uRpUqYblSjD+vxMz/hKbP/AJ9Lv/vgf40knie0aNl+y3fII+6P8a6CmT/6l/8AdP8AKvL9lX/5+fh/wTH2lL+T8TDHiizx/wAel3/3yP8AGuO+J3iTxjPaWsfgi803SW3k3NxqS5J/uqgwR65J54GK9QHQVneI49FbSJptfgs5bC3UzSfaoldEAH3sEHmujCOtRrRm5J26OKa+5uzHGvQg+Zw0XmeE+O4fi94osNGWy8UWOlPbW5+1tYyyxrcTbjhwVXONu3joDu9q9O8Ea7f2HhiytfEbSXurJGFuriBPkkcfxDOOoxngc5rT8D+M/C3idZbXw7dq32RRmDyTEUToCFIHy9uK2DdQWdne3l1II4IC8kjnoqgZJ/KuvF4zGV6UaEnFKLbVoJPXz3JWYYbEUlKCTj3T/Uzv+Eps/wDn0u/++B/jXh3x38I+L/Hni+31LRtaWy062t0SC3mlkQxyAks4CAjJ45znj2r1LwV8V/DPinWZdLtRc2kqqXja5VVWVR1wQTg98Guz1XULfTdIutUnYtb20DTuU5yqjPFTl+Lx+WYj21Ga5rW1inv8zPB5phZR9vRs0r63+/oct4U1yex8O6Xaax9pvNRt7KOG6nUZEsoUBmBOCckE9BUmv6vFqcEEEFvcKyzBvmX6jt9a5nwF8ZdL8Sa9LY3+nnSV8pmhleferYPRuBg4+tepWs8N1bx3FvIskUihkdejD1rgxWHxFRyVSa18v+CTgszwuKj7fDq6v3e/zR89/tL/AAk8Z+N/GllrPh/yLu1Fotu0MtwI/IYMxLAHgg7h054rF8NfsvzxWF8fFWvQLNIiraHT9ziJtwJZt4Xdxxj3zmvoa/8AFeiWV3LaTXL+fE210SFmIP4CrgvIdQ0qO8ty5ikIK7lKnrjoee1fX0eL8zoYSGFoyUYx0TS1/r5ep1xx9aMFCLtY5f4O/DfTfhroFxptjez30t1N509xKoXcQMABRwAB9epq3bfDXwNb+Lm8WQ+HbVNYaQy/aAWwHPVwmdob3AzWnqfiO3sb6SzOn6ncSR43GC2LLyMjnPvWhpV419ZLcta3FqWJHlzrtcYPcV4tTMsXUqzrSqPmn8TTtfydunlsc7rTcnK+rLVR2/8AqV+lZWravf2d4be10G8vRtBEsbKEJPbJqC61u8sfBuoa1caVLDNZwSyrbs4YvtXI5HrXGlcxnNQi5S2R0FFfPfwp+JPj7X/GJsGMOpRzxu5iaMRpAByGDAZAzgc5zkd6920WTVZLdzq1vbQy7/kEDlgVx1Oe+c1dSm6bsziy7MaWYUfbUk0r21JrX/j5uP8AeH8qsVh6iNea+kXR2sEj48xrgMTn2A7V5R8c7n4lWLad9lvLr7I4Ys+lI6Yk/usV+bp07daUIc8rF4/GLB0JVnFyt0R7nkZxkZ9KY3+vT/db+lfNHhPwt8U7nxzp+rXEep208kiSy3tw/wAqpjncM88cbce2K+hdHstSs7ljqGrNqAdfkBgEezHXoec8flTqU1B73MMszCeNhKUqThZ9epq0Vn61p02oJEsOp3dgUJJNuQC31zUei6O2mzSStqmoXm9du25m3KOeoHasz0xfEep6bpdnHNqV9bWcbSgK00gQE+gzV1Lq2e1F0lxE1uU8wShwV24znPTHvXmPx88B6x4v/su60ieAva743hmfaDuIwwPTPGK2PA/w9t9G8EHRr+dpL24s5be5mikbaBISSFB44yBnHatHGPKnfU82GKxTxVSk6XuJXUu77f12C/8Ai74CtbOe4j1oXbQsFMUMTb3J/u7gARx1Bx+Yrd8GeL9D8Waat7pN1nLFWhkwsqkdQV/EcjivJ9K/Z8UPcjVPEJZMYtzbw4IOerbvbsPXrXpfw78B6P4L0/yLPdc3JYs91KBvJIAwMdBgDirqKkl7r1OPLq+bVayeKpxjC3Te/wB7Oja5t7SyE91NHDEOru2AMn1qC11zR7q7W0ttStpp2ztjSQEnAz/KrDW9vdWYhuoI54j1SRQwOD6Gm22nafbMrW9jbQsv3SkSqR+QrA94fqF5b2FnJd3cnlwxgF2wTjnHQc96xNN8UaNd6sbe2uJJHnKrGRCwBOD3I4roWAYYYAj0NV7YBbudVAA+XgCgDl/ip48tfAul2tzJZSXs91IUiiVtgwBliWwcdR+dReBPiJa+K9Otri20bUo3kl8mXEe+OJuMkv3HINbXjLwponi3TksdbtTNHG/mRsjFXRvYj1FTeFdE0fw3paaLo0Kwww/Myb9zkt/Ex65OP09q0vDk21POjDGLGuTkvZW0XW/9eZa1i6FjYS3pjaUW8bylF6ttQnA9+K8h+Hnxl1jxJ4tj0efQLcxXJPk/Z3IeMDnLFjhgB6Yr2aXl4wf7x/kayNF8J+G9F1GbUNK0WztLqYEPLGmDgnJA9B7DFEZRSd1qPF0MVUrUpUanLFP3l3RsyFhGxRdzAHAzjJrwj4++MPGWnR6dp/lPosc4aRpbafcZSONu4dMdcd8iveap6vZWd9ZtHe2kFyigsqzRhwDjqM0qclGV2rlZlhamKw0qVOfK31PDtWtfH/ij4GaNJD9rurj7SzTIjYlngGRGx7tg/nwaxZ/hl8SNY8G6WtyA/wBlkl8qyubjbJEjY5OeOoPGcjNfSVoqraQqqhVCKAAMADFS1qsQ1sjy6nDlGtrWqSb5VF69ra/gc38MdDvvDngbTdG1KdZrq3Rt5ViQuWLBQT2AIH4UNpXiOaWY/wDCTeShkOFjtF4Hbk966SsXxd4i0vwj4W1bxLrUrRafp0TTzsq5bAA4A7knAHuawlK7bZ71CjGjTjTjskkvkc78T/id4b+Gdtodv4gnuLu+1W6js7WC3VTLKxIVpCCQAgJGT7gDNVvij8OtQ8W6W8MHiCYSrcefDDc8wr1GOBkYB4PNfMPxF8S+FvEfhW18fa94s0C78Yavr+nyRafBfRynRtNjl3CHg/KcEPI3GWPtX2vomq6brelwaro9/bahYXClobm2lEkcgzjKsODyDTi3HXqRiaFPE05UamsWtTzfwf8ACuOw8Eaj4T1q+E7aifOkkt8gRMCNu3I5wVB5HtVzwR8IdE8OJcGa/vL+WfALbvKUKOgwp9e+a9A/5iP/AGy/rViqdWTur7nNRyrCUZQlGGsFZPy/ps4G3+Eng2DxLHrqW1yZY5BKIWm3RbxzuIIyeecZxmtCD4deCrO+a9tvD9tHPK/zHc5Az1wCcL+AFddUc3VP98UnOT6msMBhacuaNNJ3vst+42xtLaxtltrOBIIVztRBgDJyahudL025uPtFxYW003A3vEGPH1q5RUHWVnt4Laxljt4Y4UwTtjQKM/QVJCiNFGzIpO0ckUXn/HrL/umnQf6hP90UAPAA6DFFFFAFK007T4b+e+hsLWO6kYh50hUSMMDqwGTV2mRdZP8Af/oKfQJRUdkFVpOb9AeR5Z/nVmq7/wDIQj/65n+dAywOlFFFADJ/9UfqP50+mT/6o/Ufzp9ABRRRQBX07/j2/wCBH+dWKr6d/wAe3/Aj/OrFABUaf66T6CpKjT/XSfQUASUUUUAV7r/j4t/94/yqxVe6/wCPi3/3j/KrFABTLj/UP9KfTLj/AFD/AEoAfRRRQAVX07/j0X6n+dWKr6d/x6L9T/OgCxRRRQAxP9e/0H9afTE/17/Qf1p9ABVe8/1lv/10FWKr3n+st/8AroKALFFFFADJ/wDUP/umnjpTJ/8AUP8A7pp46UAeK23/ACezc/8AYhj/ANLFr2qvFbb/AJPZuf8AsQx/6WLXtVABRRRQAUUUUAFFFFABRRRQAUUUUAFFFFABRRRQAVyPinxNq8PiSHwz4Y0q21DUzam8uGurgwwwRbtq5IBJZjnAA7E111eeXOoWPh/413lzrN3BY22qaJClrPcOEjZ4ZHLpuPGcOpx6UAdL4G8Rf8JJpElxNZtY3trcyWl7as4fyZkOGAYfeHQg9wRXmf7WH/Hj8OP+x803+Utdf8HnW8i8Ta3b/NY6prs89nJjiWJVSPePUEo2D3rx/wCPfgGLwveeBdUTxR4m1U3XjawhMGpag08Me4u25FI+VhtwD6EigD6boqubUZ/103/fdH2Qf895/wDvugCSbrH/AL4qSqklqAU/fTHLY5an/ZB/z3n/AO+6ALFeLfGD49aT4M1uTw/aaXJqd5F8tyfM2LHx09zXsP2Qf895/wDvuvFPin+z7p/i3xlL4mh16awW42teQeQJC7KACVbIwSB3B559q9bJaeX1MV/woycaaT2vq+i01+7yOzBugpv2y0PWfA2v2nifwfpniCzR4re8txIqydV7EH6EGszQfiN4R1zxA2h6bqglvAWCAxsEkK9drHg9/wAq0vD3hzTdG8OWei6cssNjbwCKOPeThcc5PcnJP41wXgz4L2fh3xhHrg1qeeG2ZmtofLCsCQQNzZ5wCegGa4Zqhzz5L8uvLfe3S/meLj6mLjXp/VYJwb96/Rff69zG/ax8f6t4R0fTtJ0lzFLqiTCSQdVVdo/9mrxb9nO48R/8LAj8VXLX8uh6XHPPqVy25o1URPhRngsSRgDmvrPxr4C8M+M7KGz8S2LX8UDl4i0rKyE9cMpBGe4qbTPCWh2fhc+GrOz8jSfLeD7MjEKUOQc9yT3PXNe/hM2y7CZXPDxw/NWndSlKz06W6q3RaK+urPf/ALQlTwbo0laVn6a9+5g/Df4paR411a40u2sbqzuI4zKglIYOgIB5HQ8jiuv8Q6Raa5pE+mXobyZQOVOGUg5BH41zPgn4Y+HPCN/Pf6Y161zKhjDyyglEJyQMAeg/Kuu+yD/nvP8A9918zWjTneKWjPCyuWNpUoyxLXtE91+B5tr/AMOpbfwL4l0nwtdSDWb208qG4lk2NjIJjBH3QwBGfeuD/Zd+Fnibw7rep6n4w0iK2tjEsdtBOySMZQwPmAAkDAyM+9e/x2+bqVPNlG0DkNyam+yD/nvP/wB916GCzGWDy2pltOEfZzab016f5dT2pZjiJc3NK7l16nz/APH/AOCPinxx8Ql8QaJf2BtriCOKVLqVlMBXjgAHIPX65r3fRLFtL0PS9NedrhrSCOAyt1cqmNx+uKs/ZB/z3n/77pklqAU/fTHLY+97GrxmcYnGYalhqrXLT0Wn5nPUrzqQjCWyPP8A46/CmD4m2WnBdWbTLywZ/LkMPmoyvjcCuR/dGDmq/wAHfgnoXw71JtYj1C61LVHt/JMsgCRoDjdtUeuB1J4r0v7IP+e8/wD33R9kH/Pef/vunHO8fHB/Uo1GqfbTrrvvb5jWIqqn7O+galBDdadc21xEssMsTxyRsMhlIIIPsRXGfD34WeCfBeoS61oOltDezxFPMkmaTy1PJVMnjPHvxXYTWoWF286Y4UnBekgtg0CN50wyo4DcVxUsXXpU5Uqc2oy3Sej9e5kpyimk9GeWeGPjSus+PYtAOi+VZ3NwbeCcS5kB6KWXGMHHTPGe9ek+I/DPh3xGsK69omn6mICTF9qgWTYT1xkcVlWHw88J2PiBtetNMWLUCzP5odsKx6kLnAPXoO9dH9kH/Pef/vul7XkmpUW4tHnZbTxlGMvrU1J30t2+5f11HWkccMZhhjSOKMhURFwqgAAAAdBU1VI7UEv++mGGx972p/2Qf895/wDvusLneS3EMNxE0NxFHLG3VHUMD+Bry344+OdS8DnSbfQ7O2Vp0c75EyiKuBtCjHrXpv2Qf895/wDvuszWtC0vVmhs9UtY76HJYLOofaR3GelXCSTXNqjkx9GtWw8qdCfLJ7MrfDLxFceKfBVhrV3brbzzBg6pnaSrFcjPY4zXSVTttNgtreO3ti8MMahUjjO1VA6AAdKk+yD/AJ7z/wDfdTJpvQ2oQnClGM3dpK77vueE/Gnxh480n4hjT9KmubazVYzaxxQ7luM4znj5vmyMe1e8WDzyWFvJcx+XO0StIn91iOR+dQz2ihNxklYgjGWzipPsg/57z/8AfdXOakkrbHJhMFUoVqtSVRyUndJ9PT+kUfGa6s3hTU10IkambZ/sxB5344x7+nvXk37PVv46i1/UW15dXTTvI5F/v5l3DG3fz03ZxXs/2Qf895/++6Da8f6+f/vuiNS0XG24sRl6rYqniOdrk6LZhp//AB6r9T/OrFUbO38y3VvNlXk8BsDrU32Qf895/wDvusz0SxXh/wAfPBPi7xH4ptb3Rbd72zWBYhGswXyXySTgkdQRz7V7R9kH/Pef/vumJbAyOPOm4x/FV05uDujhzDAU8fQdGo2l5Hh/jj4QeLNcn0i6j1G0nmTToLa7NxM2UdFwSDg7gevrnNe36FZNpuiWGnPMZmtbaOEyHq5VQM/jipPsg/57z/8AfdH2Qf8APef/AL7pzqymkmRg8roYSpOrTveW92Fx/wAfdv8AVv5VLcLI8EiwyCOQqQjkZ2nHBx3qpNb7biFfNlO7PJbkcU+axEkTx/abhdylcrJgjI6j3rM9EyItJ8SeYjz+KCQrAlUs0UMO4Nb1yN1tKuSMoeR24rBj8Kokiv8A25rbbSDg3Zwceta89oDDJmab7p/j9qAMdfC8rYM3iPW5MdP9IA/pWh4r0W38ReHL7RLqR44ruIxl06qeoP4ECs1fBun8H+0NW/8AAs1u/ZB/z3n/AO+6adncmcI1IuEldPQ8z+H/AMGtP8O3Nzc6lqcupSSp5aLGphVVzk5wxJ5A/KvRUs7e6sLuwnj328u6F0J6oRgj8qyX8F6VIT5t1qUvoGum4+latlartdFllARtow3YetOU3J3ZhhcHRwtL2NKNo9v+HOJ8J/B3wroGqTX2bm/LKVjjuWBWMH6AZPbJrv2s7VrA2DQI1qYvKMRGVKYxt+mKwpfBejyyvI73u52LHFy3UmtiDT44II4Y5pwkahVy+eAMCiUnJ3bHh8JRw1P2dKKUexzPhj4eeDvDeqTXWm6anmyoVJnkMoQZ6KGziuwiSOONUiVVQDChRgAe1c9c+D9DuL6SaaGZpJcu7eewySfrWtaabDa20dtBJMkUahUXeTgUnJt3ZdGhToR5KUVFdloWneFCWZkU9ySBUF8ytahlYMpYYIPHWsq78I6Jd3Ul1cwSSyyHLlpWwT9M4q0NNttP0+O3td8cMZAVN3Ayf/r0jU4z47+OX8J+HktNMuAmr3rYiIIJiQYLPj9B9faum+HXii28XeFLXWIdqysNlzED/q5R94fTuPYivMfHfwf8TeKPFN7rMmtabGszYijYSEpGBhQTjrgc++a2vhN8OPEvgvVZ2uNZs7jTrlMTQwlwwcfdYZGM9j7H2rocafs9HqfNUcRmLzKUp037J6dNLbP59fL0PT5ry0hfy5rqCN+u15AD+tJZyQXNoNjxzRkFW2kMD6is++8NaPfXBuLy1WeUgAu/JwOlS6XpNnZWgis1a3jJLFIzgZPeuc+lItN0vwz4fnlbT7LTNMln5kMaJGzjPf2rUgnhnUtBNHKoOCUYEA/hWZqHhzSdQmE19bC4kC7Q0nJA9P1qXT9FsdPiaKxRrZGbcyxnAJ9abdyYQjBcsVZCm+sbS7nW7vLe3ZiCollVSR7ZqZdT05rWe6S+tnggUtLIkoZUAGSSR04FUZ9F07ULmQ3luk7R4VWcAnFZfizwTDq3hu50XTL46PHdMv2h4oQ3mIP4cZHWhWvqTWlONOUoK76Luzybwr8WpZvi9cXt7M0eiagRaIjnAhRSfLc+nJOf94+le8WWpWF/cYsryC4Manf5bhtucYz+VeN/8M823/Q1zf8AgEP/AIuvUvDHh2PRNMtbFrnz50h2SXKRCJpdvQkDPOD61tXdN2cDwsihmNJThjI7u6d0991o/uNe/wBQsdPVGvbqG3DkhTIwXJplhqmnX8jR2V7BcMoywjcEgUy70mzuwouk+0BTlRKA2Ppmm2ujWFo7PawrAzDBMShSR+ArA+hDX76zsLWOS9uI4EaUKGc4BPX+lLpuuaTqU5gsb+G4lC7iqHJA9f1FN1GyheFRLumG8cSfMB781JDpVrC++FfKbGMoADj8KAJdRv7PTrf7RfXCW8W4Lvc4GT2qpp3iLRdRvPsdlqEU8+CQqg8gde1WJtPhmTZMzyrnO1zkZ/GiLToIseXuTHA24GKAC6vrTTdO+13sywwLgFyDgZOB0qpp/iXQ9QvEtLPUI5p3ztQA5OBk9vQVbjs0khG+SQg9ieKVdPhVtysyn1GAaAJNRvLfT7OS8unKQxgFmClsc46DnvWLpnifRbzVTb2907STlVjBhcZOD3I4rYNopHM0xHu1QQ2qG5lXe4245B5oAfruqWmi6Pd6rfSbLa1iMkh74HYe56Cvm3wL8TryD4q3Gu6pKVsdVkENyhb5YY84jI/3P5FvWvf/ABd4S0/xRpP9l6ndX4tTIHZYZtu8joDwcjvj1Arjv+FFeB/XVf8AwJH/AMTXRSlTjF83U+dzjC5jXr05YZpRhrq93/lbT5s9JvJ44YRcsSY0DOSozwFJ49axofGWjTTRxJ9r3OwVc2zgZJx6Vc0vSItL06z06C6u5IoFEaNLLufaAcZP6Vd+y/8ATxP/AN91zn0MW2ldak0jBI2cgkKCSAMmual8YafJEyix1UbhjJtGrf8Asg/57z/990ye32wu3nzHCngvQMntv+PaP/cH8q58+L7U58nSdZlI67bM8VswWwaFG86YZUHAan/Zf+nif/vugCdG3IrYIyM4PUVx+va9pFxpuoWet+Hb+6047vtKXFlvhZF5JYHgjjPNdT9kH/Pef/vuqWp6LZavp9xp2oebNaynbJH5hAccHBxQvMmfNyvl3Ph34q6bofibxINQ0Dw7oulWsN7FJFAlosatBG2SrBRyW7/XFfXng3xVpj+GbI+G/Cd9BpezEEVpbosUfJyoAIAwc07/AIVL4B/6AMf/AH8f/Gt/w94Y0nw/ZNZaPFJaW7OZDGsjEbj1PPTpW9WdOS91Hh5Vg8ww1SX1malF3el73fy28i7ZzNcTQztDJAZIAxjkGGXJ6H3rPvtfu7e7ltofDup3JRsCRVUIw9QSav8A2f8A0zy/Nl+5nO7nrU32Uf8APef/AL7rA94NOuJLqyiuJrWS1kcZaKTG5ee+KydW1nULa+a3h8P311GjDbNGy7X47Z/zxWt9kH/Pef8A77pklqBs/fTHLActQAul3M15ZJcT2ctnIxOYZCNy4OO1UNV1TVrW9aG08Py3sQAIlW4VQT3GDWj9kH/Pef8A77o+yD/nvP8A990AVrS6urvSpZrywexl+YeU0gc49ciq2o6lqlnJFFZ6FLfR+UrGVZ1QA+mD/nmr1xbBYHbzpjhTwW4pYrUNEh86YZA4D0AM0a7vLy2eS9017CQPtEbSB8jA5yP88VBrN5rNtOi6bo630ZXLObhY9pz0wau/ZB/z3n/77o+yD/nvP/33QBV0G41K4SdtS05bJw/yqJhJuGPak1q71a2aIaZpS3wYHeTOsew8Y69e9WI7UEv++mGGx972p/2Qf895/wDvugCrok+sTeb/AGtYQWmMeX5U2/d1zn07VDrs2qw3cB0qygunKNvEsuzA46VofZB/z3n/AO+6ga3/ANMRPNl5QnO7mgCLRbjXJpZBqun29qgUbDFPvLHuD6VLrT6skCHSILWaXd84ncqAuO2O+cVP9kH/AD3n/wC+6Psg/wCe8/8A33QBnadL4geRxq1rYRQ7RtMEjM27cPXtjNXdYfU0tQdKht5Z94ys7FV2856d+lLLahUJ86Y8jq3vT/sg/wCe8/8A33QBn6S3iVrzOqR6YlsVPEBcuD25PFXtV/tD7G39l/Zzc5G3z87MZ56c077IP+e8/wD33R9kH/Pef/vugDH8PnxL56fbhpn2TLb/ACt+/POMZ461sakt61jIunvCl1x5bSglBzznHtmoLO33w7vNlXk8Bsd6n+yD/nvP/wB90AZenw+KlvYmvrvS3tgf3ixRsGIx2z71pXgumiuVsmiS5KDy2kBKg++Kd9kH/Pef/vumLajzXHnTcAfxUAZdnbeLPtcUl5qeneQHHmRxQHLL3wT0Nbd0szW0q27rHMUIjZhkK2OCR35qP7IP+e8//fdH2Qf895/++6AMAWnipb21NxrFjInmDIW2wSO4/KullDtE6xtscqQrYzg9jVKe32zQr5sp3MeS3T6VP9kH/Pef/vugDETS/FQZS3iaFgCMj7CvI/Ot+5/1D/So/sg/57z/APfdMmtQsTHzpjgd2oAxjpHiZ/8AWeKtvp5dmg/PNdGoIUAnJxyfWoPsg/57z/8AfdH2Qf8APef/AL7oAxZNG8QM7MviqZVJJA+yx8D0rY0lWWwiV33sBhmxjcfWnfZB/wA95/8AvuobO38y3VvNlXrwGwOtAGbc6DqstxLJH4ovokdyyxrGuFBPQfStuzieG1ihkmad0QK0jDlyB1NM+yD/AJ7z/wDfdH2Qf895/wDvugDHvNDv7rUJ5B4j1CCJjuEUW1do7AHritnT7drWyit3uJblkGDLKcs3uajW1HmsPOm4A/ip/wBkH/Pef/vugCCDT5Y9Xmvm1C6kjkXAtmb92nTkD8P1qe8/1lv/ANdBR9kH/Pef/vuoLm32vCPNlO58ct0oAv0VX+yD/nvP/wB90fZB/wA95/8AvugCWf8A1D/7pp46VUltQsTt50xwDwXpwtRj/Xzf990AePW3/J7N1/2IY/8AS1a9g1jULXSdJu9UvpPLtbSF5pmx0VRk/oK+f/FvhdPFH7XU2kSa1rOlKngxLj7Tpt2YJyRdbdhcfwHdkj1A9K9R8eeH7i3+CmseH7G5vtRmh0qSOOW5kMs821c/M3VmOKT2GtyPR/HWrvf6R/b/AIWfSdO1txHp9yLtZWV2UsiTIANhYA4wTzwa72vLfFmuaT4i0zwLZ6LfW91cXerWd1HHC4ZkiiBeRiByoUDBz3OK9SqiUFFFFIYUUUUAFFFFABRRRQAUUUUAFFFFABVXU9N07VIBb6lYWt7CDuCXESyKD64Iq1RQA2GOOGJIoY0jjQBVRRgKB0AHavF/2sP+PL4cf9j5pv8AKWvaq5X4oeA9D+InhyPRNca8ijhuo7u2uLSbyp7eZM7XRuxwSPxNAHVUV4v/AMM8aN/0UT4l/wDhRSf4Uf8ADPGjf9FE+Jf/AIUUn+FAHssuSU/3qfXi5/Z30U/81E+Jf/hRP/hR/wAM8aN/0UT4l/8AhRSf4UAe0VFd820mOflNeOf8M8aN/wBFE+Jf/hRSf4VhfEH4Fw6L4I1jVtG8cfEq+1G1tHltrc67LIJXA4Xaoy2fQUAfQUH+oj/3R/Kn14N4Y+Adjf8AhrS76/8AHvxKt7u4s4ZZ4Rr8qeXIyAsu0jIwSRg8itH/AIZ40b/oonxL/wDCik/woA9opkP3D/vN/OvGv+GeNG/6KJ8S/wDwopP8KB+zvoo6fET4lj/uYn/woA9oorxf/hnjRv8AoonxL/8ACik/wo/4Z40b/oonxL/8KKT/AAoA9ghB+2znBxhf5VYr5p0D4KyXnxN8TaDeeMPiTBpGnwWr2N2NamUztImZAXI2ttPHHTvXXf8ADPGjf9FE+Jf/AIUUn+FAHtFMl+9H/vf0NeNf8M8aN/0UT4l/+FFJ/hQf2d9F/wCiifEv/wAKJ/8ACgD2iivF/wDhnjRv+iifEv8A8KKT/Cj/AIZ40b/oonxL/wDCik/woA9luP8AUSf7p/lSWvFvHn+6K8H8XfAWz03wpq+o6b48+JV1e2tjNNbwnX5XEkioSq7QMtkgDA5NReBvgRbat4O0jU9W8c/Eqzv7qzjluYBr0sYjkZQWXawyuD2NAH0DRXi//DPGjf8ARRPiX/4UUn+FH/DPGjf9FE+Jf/hRSf4UAeyxdZP97+gp9eLj9nfRf+iifEv/AMKJ/wDCj/hnjRv+iifEv/wopP8ACgD2iq8oP22E4ONrc14//wAM8aN/0UT4l/8AhRSf4VyOu/BaSz+J/hvQLTxh8SZtHv7a6kvbw61MxgdFygDgbVyex69qAPpaivF/+GeNG/6KJ8S//Cik/wAKP+GeNG/6KJ8S/wDwopP8KAPZZwTEQOen86fXi5/Z30Ujn4ifEs/9zE/+FH/DPGjf9FE+Jf8A4UUn+FAHtFB6V4v/AMM8aN/0UT4l/wDhRSf4U2X9nnR1idl+InxLJCkgf8JFJ/hQB7Hp4ItVyMcn+dT181/CX4KN4j8C2er+IvGPxJ0zUpZJlktl1qaEKFlZVOxxkZUA++c11n/DPGjf9FE+Jf8A4UUn+FAHtFMQHzZD9P5V41/wzxo3/RRPiX/4UUn+FH/DO+i5/wCSifEv/wAKJ/8ACgD2iivF/wDhnjRv+iifEv8A8KKT/Cj/AIZ40b/oonxL/wDCik/woA9huAftVvwerfyqevmrxb8FZNN8deEtI07xj8SbrTdTkuV1G5OtTObYJGrIQ4GEySR83XHFdb/wzxo3/RRPiX/4UUn+FAHtFMm/1L/7p/lXjX/DPGjf9FE+Jf8A4UUn+FB/Z30UjB+InxLx/wBjFJ/hQB7QOgorxf8A4Z40b/oonxL/APCik/wo/wCGeNG/6KJ8S/8AwopP8KAPaKgswQZsgj96a8e/4Z40b/oonxL/APCik/wrkvhv8FZNck8RrrfjH4k2AsNauLOyI1qaLz7dCNkh3D5s/wB4cGgD6Vorxf8A4Z40b/oonxL/APCik/wo/wCGeNG/6KJ8S/8AwopP8KAPZefPB7bT/On14v8A8M76LnP/AAsT4l5/7GJ/8KP+GeNG/wCiifEv/wAKKT/CgD2iq+oAm34BPzD+deP/APDPGjf9FE+Jf/hRSf4VyHxc+C0nhzwj/aXhzxh8SdTvvtkEXkNrU8w8t3Cu21ADwCTntQB9L0V4v/wzxo3/AEUT4l/+FFJ/hR/wzxo3/RRPiX/4UUn+FAHtFMgyIVzxxXjX/DPGjf8ARRPiX/4UUn+FA/Z30UDA+InxLA/7GJ/8KAPaKK8X/wCGeNG/6KJ8S/8AwopP8KP+GeNG/wCiifEv/wAKKT/CgD2C2BFxcZB+8P5VYr5p8GfBWTVPGHi7TdU8YfEm0sNLu4YtOnGtTIblGj3MxZhh8NxlenSuu/4Z40b/AKKJ8S//AAopP8KAPaKY3+vT/dP9K8a/4Z40b/oonxL/APCik/wo/wCGd9Fzn/hYnxLz/wBjE/8AhQB7RRXi/wDwzxo3/RRPiX/4UUn+FH/DPGjf9FE+Jf8A4UUn+FAHsF8CYlwCfnWrFfNHxX+C0nh3w/ZXnh7xh8SdSupdTtreWJtanm2wu2HfCAEYHOegrr/+GeNG/wCiifEv/wAKKT/CgD2iivF/+GeNG/6KJ8S//Cik/wAKP+GeNG/6KJ8S/wDwopP8KAPZYARCoPFPrxcfs76KBgfET4lj/uYn/wAKP+GeNG/6KJ8S/wDwopP8KAPaKghB+2TnBx8tePf8M8aN/wBFE+Jf/hRSf4VyPhn4LSX/AMRfFWiX3jD4k2+laalqbC6GtTIbgyIxky5G19pAHHTPNAH0tRXi/wDwzxo3/RRPiX/4UUn+FH/DPGjf9FE+Jf8A4UUn+FAHssn34/8Ae/oafXi//DO+i/8ARRPiX/4UT/4Uf8M8aN/0UT4l/wDhRSf4UAe0VHc828n+6a8b/wCGeNG/6KJ8S/8AwopP8KyPGnwHtNL8I6tqWl+OviVd31rZyy28B16WQSSKpKrtUZOT2FAHvdt/x7x/7o/lUleA+DPgPaap4Q0fUtU8d/Eq0vrqxhmuYBr0qCKRkBZdrDK4JIweRWt/wzxo3/RRPiX/AOFFJ/hQB7RTIur/AO9/SvGv+GeNG/6KJ8S//Cik/wAKB+zvov8A0UT4l/8AhRP/AIUAe0UV4v8A8M8aN/0UT4l/+FFJ/hR/wzxo3/RRPiX/AOFFJ/hQB7Dg/wBoZwceX/Wp6+am+Csg+Lq+Gx4w+JP9hnRfthvv7amz9o80r5fmY2/dAO3Ge9db/wAM8aN/0UT4l/8AhRSf4UAe0UyUElMf3hXjX/DPGjf9FE+Jf/hRSf4UH9nfRf8AoonxL/8ACif/AAoA9oorxf8A4Z40b/oonxL/APCik/wo/wCGeNG/6KJ8S/8AwopP8KAPY7vm2kx/dNOg/wBSn+6K+ffiD8C4NG8D61q2j+OPiVfajaWUk1tbnXZZBLIq5VdqjLZPYc1c8MfAOxv/AA3pl9fePfiVb3dxaRSzxDX5U8t2QFl2kZGCSMGgD3mivF/+GeNG/wCiifEv/wAKKT/Cj/hnjRv+iifEv/wopP8ACgD2WLrJ/vf0FPrxcfs76L/0UT4l/wDhRP8A4Uf8M8aN/wBFE+Jf/hRSf4UAe0VXcH7fGcHHlnn8a8f/AOGeNG/6KJ8S/wDwopP8K5HUPgrJD8WdK8Ow+MPiTJolzpc1zPe/21MTHMrgKnmAbRkEnBGTQB9LUV4v/wAM8aN/0UT4l/8AhRSf4Uf8M8aN/wBFE+Jf/hRSf4UAeyz8xnHPI/nT68XP7O+inr8RPiWf+5if/Cj/AIZ40b/oonxL/wDCik/woA9oorxf/hnjRv8AoonxL/8ACik/wo/4Z40b/oonxL/8KKT/AAoA9gsARb8gj5j/ADqxXzV8JfgrJ4j8IDUvEXjD4k6Zffa7iLyF1qaEbEkZUba4J5UA575zXW/8M8aN/wBFE+Jf/hRSf4UAe0UxM+c/0FeNf8M8aN/0UT4l/wDhRSf4Uf8ADO+i5z/wsT4l5/7GJ/8ACgD2iivF/wDhnjRv+iifEv8A8KKT/Cj/AIZ40b/oonxL/wDCik/woA9guQTcW+AT8x/lVivmjxt8FpNK8XeEdN0vxh8Sbux1S8li1Gc61PIbaNU3KwZRhMnjLV1//DPGjf8ARRPiX/4UUn+FAHtFMn5hfHpXjX/DPGjf9FE+Jf8A4UUn+FB/Z30UjB+InxLP/cxP/hQB7RRXi/8Awzxo3/RRPiX/AOFFJ/hR/wAM8aN/0UT4l/8AhRSf4UAe0VBp4ItVyCOT/OvHj+zxo2D/AMXE+Jf/AIUUn+Fcl8I/gq/iTwLZ6v4j8Y/EnTNSlklWW2XWpoQoWRlU7HBIyAD+NAH0rRXi/wDwzxo3/RRPiX/4UUn+FH/DPGjf9FE+Jf8A4UUn+FAHsq/65/oP60+vF/8AhnfRc5/4WJ8S/wDwon/wo/4Z40b/AKKJ8S//AAopP8KAPaKr3YJkgwCf3grx/wD4Z40b/oonxL/8KKT/AArkfiD8FpNG1bwrb6N4w+JN9BqWrpa37nWppPs8BBJkBUYTBA+Y8UAfS1FeL/8ADPGjf9FE+Jf/AIUUn+FH/DPGjf8ARRPiX/4UUn+FAHss/wDqX/3TTx0rxc/s76KRg/ET4lkf9jFJ/hR/wzxo3/RRPiX/AOFFJ/hQA22/5PZuf+xDH/pate1V578M/hH4c8Ca7ea9aahrmsatdW62pvdXvmuZY4Q24xqSBhS2CR6gV6FQBl6Z4d0DS7+fUNN0XTrO7nz5s8FsiO/rkgZNalFFABRRRQAUUUUAFFFFABRRRQAUUUUAFFFFABRRRQAUUUUAFFFFABRRRQAVl+JPEOi+HLJbzXNRgsYXbYhkJy7eigck/QU/xJrWn+HtEudZ1WVobK2AaaQKW2gsBnA5xzXHePI9Sh1Gx+Ifh8abq1rp+mXAkt55SqmJgJPNiZQ3zYTHTkHrQB3GkalYavpsGpaXdw3dnOu6KaJtysPY1arxvQl8QeEdB0HxBa67aXdjrWpRPcaTHaosQ+1yZPkOPmyhbPOQQp4FeyUAFFFFABRRXKeIdStPEln4n8HaPqi2+vQWbRMjZVozJHlHHqvzAZHQ0MDT0zxV4a1TVJdL07XtNu76LO+3huVZxjrwD2rYrxO7tT4r0LQPCdt4R1jw9remzQ775bTyo9OEf33jm6PuAIAGd2eelekfDXWL7WvCkNxqgjOoW801ndPGMJJJFIY2dfZtufxxQB0lFFFABRRVHX9Ws9D0W71jUHZLS0iMszKhYhR1OByaAE1zWdJ0Oy+26xqVrYW24L5lxKEUn0Gep9ql0rUdP1axjvtMvbe9tZPuTQSB0b6EVwXjC6KeKPDvjq1sZvEPh+OzlhIsY/PeBpCpW4RBywwpU45ANc/ozX+h+Lj4y0vT7vSNB13VoLCXSbmLyml3rtF0I+qN5nbqVyTQB7PRRRQAUUUUAFY114q8M2utLotzr2mw6kxAW1e5USEnoMZ6n0p974i0iy8SWXh67u1h1C+heW2jcYEoUgMAehbnp1xXlEkEth4V1zwHrXgvU9W1W8ubl7a7htPMgvGldmjnabpGy5GdxBXbxQB7bRXDfCubVrCTVfB2s3zajNonkeTet96WGVNyq/8AtKQwz3G013NABRRRQAVW1TULHS7GS+1K8gs7WIZkmmkCIv1J4qW6mS2tpbiXOyJC7YGTgDJ4rznxjqEfiTSvC/jTw7bt4i0ewvTdXNlAu6SRTGybgh6yRsc7Dzn3oA7vQta0jXbP7Zo2p2moW4O0yW8ocA+hx0NX68R1e6vIfEF98T/Dul6hothZQwR3tvd2xtzqwMmJP3Z53KrDa5GSRjkV7cORmgAooooAKKK5XxR480fQL6ayktdU1Ca2iE14LC0acWkZ6NIR93IBOOTgZxQBc1jxn4V0fV00nVNfsLS9fGIpZQCM9Nx6LntnGa3VIZQykEEZBHevLPDt9olt4g1XRdditLrSfFlwdR0q/lUNDfJIi5gYno64+UHqpGORWt4AjuPDfi7U/AoupLzS4LSO/wBNMjbntYndkMDHqQCuVzzjjtQB31FFFABRRUN/d2thZT317PHb20EZkllc4VFAySTQAt3cW9pay3V1NHBBEpeSSRgqoo6kk9BWV4b8WeG/EjSpoes2d+8PMiRP8yjsSp5x79K4fxf4mtPG2hXHhvSrPUbTU50S906LU7RoItSWGRZCiluoYKAQcHDZxipNRGjePPDY8UeH5xovifRlYpI4CTWcqjL28694zggg8Y5FAHp1FZPg3V21/wAJ6VrTwGB760jnaP8AullBI+la1ABRRRQAVj+JfFHh7w0sLa7q9rYecT5YlblsdSAOcDuegqLxV4p07w81tDPDe3t7dbvs9lYwGaeQL95go6KMjJJA5FcG3irSovF8Hjx43l8O6jajSbueeErJpVxHIx2yqeUVi+G9CFJ4xQB6lYXlrqFnFeWNzDc20y7o5YnDI49QRwanrzi2s4fBnxB0qPQJEGg+J3lWSwjOY4LhYzIJ4gOisFIYDjJU16PQAUUUUAFIzBVLMQABkk9AKGZVUszBVAySTwBXnPiDxpofijTLrwzaPqdmNahmstP1SW0ZLSeUqQAknfPOOADg4zQB1Oh+M/CuuajJp2k6/YXl3HkmKOUFiB1K/wB4e4yK3q8v0i20Px74Xj0G+tv7C8UaEqxlIsJcafMgwssRHWM4BGOCDg11fwy1q917wda3mpeWb2OSW2uJIh+7leKRozIv+y23P40AdLRRRQAUUVg+KvFeneH5be1mt76/vrkM0NlYW5mnZF+8+0dFGRySOuKANS61Kwtb60sbm7hhubwsLaJ2w0pUZYL64HNWq851rRdJ+K8Gi6za6jNFp1kLnAQNFcwXXyqp/wBloyrZB746itDwX4i1S31f/hDfF6ga1HGXtL1ExDqUK/8ALRf7rjjcnbqOKAO2ooooAKKKKACqum6jYalFLJp93DcpFM8EhjbOyRDhlPoQa5eH4k+HZdWt7JU1EWtzc/ZbfU2tGFlLNnGxZehJIIB6E9DXOx+DPEPg17nxV4dn/tHUp7ue41bTgxWLUInkZl2A/cmRSAD0OMGgD1Siszwvrun+JNEt9X0uRnt5geHUq8bA4ZGU9GBBBHqK06ACiiigAqrqepWGlwxzajdw2sUkqQo8rbQXY4Vc+pNVPE/iDT/Dtil1fmZ2lkENvBBGZJp5D0REHJPBPsBk1yWr/wBlfFbQjo8f2i0jstShOrWN9A0U6ovzbCM8buCGBxjNAHoVFee+H9S1TwXrVt4T8STzXul3T+VourvyxPa2nP8AfH8LfxD3r0KgAooooAKKK43WPiR4d0vUZraePUpba2mEF3qENoz2lrISBtkkHAIyM4zjPOKAOos9SsLy7u7O1u4ZrizcR3MStlomKhgGHbIINWq801TwJrNt4g1bxt4e1OIeIJ7oSwxEkW91aiNFFtKPUlSQ46Eiuu8E+JrXxRpTXUME1pdQSGC9s51xLbTD7yN6+oI4IINAG7RRRQAUUVkeKPEWneHbSKa+8+WSeQRW1tbRGWad8Z2og5JwCT2AHJoAXxN4k0Pw1ax3Ot6jFZpK2yIEFnkOMkKqgsePQcVZ0TVdO1vS4dT0m8ivLOcZjmiOVb/A57dq4/wrcWvinx5J4qs5HjSxsW0y4sL63aO6s5/MD52ngBlIye+Bisrwn4g0vwrb+KXljlcT+KbiCwsbZN0s8pWPcsaf7xYnoByTQB6lRSKcqDgjI6HqKWgAooooAK5yXxz4Si8RL4fk121XUjKIRFzjzP7m/G0P/s5z7VR8RfETQNGvrq1nj1OeKzIS+vLW0aWCyJ7SOOAQCCcZwDziuV8VaD/Yf7PdxptzLa3lxCUljuoFP7yRrhWSXJ53ncCT65oA9borE07xNp+oeJ7vw/ZLPczWMQa7uI1zBDITxEWz/rMc4GcDritugAooooAKp6zqmn6Nps2papeRWlpCMySytgD0+pPYdTRreqWOi6VcapqdwtvaW67pJG5x2AAHJJOAAOSTiuDn1az8ceJ9Es7eO90y60i7XUpbDV7NojdQbGQSIO5VmBHoeooA7Hwx4m0LxNbS3Gh6jFeJC/lygBlaNuuGVgGH4itevOLrUtL0D4ueItYvp47Oyi8P2sl5IeAz+dKEJHdsDA7ngV3Wg6h/auj2upfY7qzFxGJBBcoFlQHpuGTg+1AF2iiigAoorl/FPjjSdAvnsXtdU1G5iiE9zFp9o05t4z0eTH3QcHA6nB4oAm13xx4T0PVU0vVdctbW7bbmNsnZu+7vIGEz23EV0QIIBHINeaW2mWSfC3xhqMl1Z6pYayl7qUNwiHMkMke5A+f4lxgegArW8E+JrRLTw34X/wBIvNVbSIJroxLuW1Xylw0rZ+XceAOp9Mc0AdrRRRQAUUVR17VtP0PSp9U1O4EFrCAWbBJJJwAAOSSSAAOSTQA7WdU07RtOk1DVb2CztI8b5ZnCqM9B9T6VHoGtaTr+nLqGi6hBfWpYr5kLZAYdQfQ+xri01Ow8ceLtHjjS+0y60Odr6bTtVsmjeeJ42RZEBODtY8Hse1ZfirSfE3g2LxH4403xBaQq14L2TShaL5FxGAqBS5+YSMoHI/iPegD1iimQOZII5CpQsobaeoyOlPoAKKKKACsPWvF/hjRtUg0vVdcsbO8nxshllAbk4Gf7uT0zjNV/FPjPTNAvVsWtNT1K98rz3ttOtTPJFFnG9wOFGQcZ5ODgGuZtPDcXibwR4mn0nUrC8h8V3BuILqaAkxRMqIVbPJZNrbRxggD1oA9KorgfCtx4h0Px7/wiOqa0Ncs5tMN5BO8CxTWxRwhRtvBVs5BPPymu+oAKKKKACiiigAooooAKKKKACiiigAooooAKKKKACiiigAooooAKKKKACiiigAooooAKy/FOuWnh7SG1C7jmmzIkMMEK7pJ5XO1I0Hckn6Uzxhr0Hhvw/catPDJP5e1I4YyA0sjsFRATwMsQM9q4LxFL4p1y7tvCPiWz0/Sb6+U32iX9hO0qwXNuQ+yQMBnAI5HBGaAL+q63Z+LkPgjxLp+oeGL69aOSKK6EbpeIjq7IkikqxIXBXIIB700adqHw91YDS7OfUvB2oTbZrGJDJJpkjnG6NerQknlf4c5HGaxvF/ijS9a8H3fh/wAaWNzpHiq2XdawRxO7PdL/AKqW1dR8wLYxjkZINepeHm1BtA09tWULqBtYzdKOgl2jd+uaAMXQvh/4R0TVF1LTdIWKdCzQhpneOAt1MaMxWPP+yBXUUUUAFFFcNrXijxPdapqtr4P0fT72LRiI7yS9uGjM0uwOYogoPIUjLNxk49aAJdW8ffZb6+Ww8M6xq2n6bKYb+9tFQrE4ALKqFg0m3I3bRx71kHwfpPieK58beF9eI1i9uReadqcajEWI1j8hx/FGdnzKeck9xVHw/wCIJtBx4wtrO6ufBviTF/cLHGZJtLuXADsyjlomI5I+6QT0NaXw2m0648eeILvwm7S+GruCKeZkQrB9uLMH8rIHVNpbHGcd6EFzR0+GXx1oYtfEljq+h6np1yY7lLW6lgVpAv3o5EI8yNlbI9M4611ej6bY6PpkGm6bbpbWlumyKNegH9T3JPJNW6KACiiszxXrdr4d8PXutXiu8NrHuKIMs5Jwqj3JIH40AL4l1qz8P6LPqt95hii2qEiXc8jswVUUd2ZiAB71xeteILfxPazeCfE2m6n4UutXj8u2a58t0uFyCyI6krvIBBUkHnjNUvEd14m1prbwn4t02x0pddDNpd5YXDSvZ3UP75Fk3AAkbc5Xg7SKr+IfE+l6j4TvfCvxKs5dM1uOP935ULstzKv+rntXUctuwQOoPBoA1LnTdQ+HWqtqPh+znvfCt3Lm+0uBS72LseZoFHVCfvIOnUV0tv4N0VPEh8QSfbrm68xpokubuSSKB2GC0cbHahxxwOO2Kt+Cm1ZvCGkNrqldUNnF9rB6+ZtG7PvnrWvTDcKKKKQBXMeJfFsmm6uNH0rQr/XdRWAXM8NqyIIYiSFLM5AyxDYUcnB6UzxV4g1aLXrfw34ZsbS61aW2N3K95KyQW8IbaC20FmZm4AHoSa4211TxFNqc3jfT9GL6np0jaR4k0eCTeZkjO9ZYCcbmUPuAPUMR1oA0zpPhX4pXMusPcXaT2tqbA2kieTc6bcCQP5n95JAQuD0IHcE1d0D+2tRhv/A3jKO9a4ihDQ6vZs8KXkO4YfemPLlBxuXPPUZBrHs9Y0TxB8UdD1rwbJLLdyQyw66BA8YW3CEp5wYDEiybQo64Ldq9UoAyvDPh/TPDtnJbadHLmaQyzzTStLLM5GNzuxJY4AHsBWrRRQAVW1W/tdL0y51K+lENraxNNM5/hVRkmnajdwafp9zf3T7ILaJppWx0VQST+QrzPVvEmu6ppFn/AMJH4fs4PCniUrYo0NyzXdus4xE8gxt5yOFPykjrQBo3njuK6tRYa9our+GbPV42gstSuljaLdIpC79rHymOcgPj61Tm8KX3w9SDWvBMMl5axQRx6tpK8fbFRQvnxDoJgBkjo/TrUUevWuk6LP4J+KkI8kQmCHUXhZrbUYQMKcgHZKBjKnnIyK6f4RDUV8AadHqX2ksnmJbtcgiZrcOwhLg8hjHt68+tHoHqPfwvoXiDUrXxNdLqUpkWKdLS4uJVgDKMozQE7Qw9x15611NFFABRRXMeLfEGpWmr2Xh7w9ZW13rN5E9wPtUhSCCFCAzuVBJyWAAHUntigB/ijxU2lanDpGm6Le63qksJuDbWzInlwg43szkAZPAHUkH0rG+HN5o97ceKtSsrm6We6uhNf6ZeQCOeylEQQqw6kEKCD09DWCuo+JrzWZvFFlpEf/CReH3Ol63pUMu5L22OJVeBjj5hu3KD1ywNPl1vQvEvxA8N6t4SNw2seY1vq8Rt3jKWRRty3AIABV9m3POSccUWAp/DzUNJ1jwH4V8DSaLFr5ms0n1BGI8qwhYsVd27PyAqj5u/Ar0zwx4Z0Pw1BLDotgtsJmDSuXZ3kIGBuZiWOB054pvg7wvofhLSjpuhWS2sBkaR+cs7E9WJ5PoPQACtqgAooooAR2VEZ3YKqjJJ6AV5T418YWPiLwhdW+oaRrWmeGtSURw6+IkeJfmBWVow29YyQOWGCOuM1Z1Lx7rx0WbxXDoNjN4OSUxys1w32uSDf5bTqmNoXOTtJyQM8UzR9THw/t28KeLY2m8MFSml6qYjJEID0t58A7So4DHhhigC98Q72xtvEvgK+ur23W2hurm4e7ZgqeWtpIS2emDkGnaVofhn4gmTxLqvhAW6SSbLSaZmjkvYABteRFx8pOcK+eMHvisv4f8AhLQ/EOgmG/sZLzw/pmtSXHh4XAYAwbRgYPLRhy+0HqAvavVQMDA4FADY0SONY40VEUBVVRgADoAKdRRQAVi+LfEMPh+1t2NpcX15eTC3s7O3A8yeTBbAyQAAASSTgAU3xpr7eH9MgkgtDe315cpZ2Vtv2CWZ84DN/CoAJJ9Aa4TWpPFmuawuhX9tpum+KdJRdZ0a6tZXe1uFBMckT7gGGQ20+zA9qANTw3qlnq/xO+130d/oWvQ6W1rJpN6iHz4vMDiWKRSQwByDt9ecYrF0rxDZaVd+L9Pj04avqOq+I5obTSVxmfEMIdnzkLGOSzEY+tV/HHinTPEmgQW/2G90vx9YXCPp9g0DfaI7kMPusBhomGctnaV5Nek6J4V0TSdd1LXrSwjj1TVGVrubOSSABhc9BxnA6nmgCDwx4J8L+Hrs3+k6LDZ3TJsyHZ/KU8lU3EhBnsoAro6KKACiivPta8ZeJ5G1i+8MaHYXulaJK8N21zcsk1y8YzKsIAIG0cZbqaAG+JvHFvdafq0C+HdbutAUTWV5q1oqMsZwUkZU3b2VTkFgOoPXFUPFi2Mfww8GwWepw6hapqelxwXy4VXVHX5+OF4U/TmmaDrbeDj/AGlJBcXPgfXD/aFtdRxF302Sb53SVRk+WSxIYZ2kkH1qHwn4d8N+K5fE+l21u934JuLq3u7VQGji+1DLTCLodmQuccZZgKANq2tfDPxMv7m/ufDYn06zPk2WrGRonuzk+YE24YxA4GScMc4Fd1p1naadYw2NjbxW1rAgSKKNdqoo6ACn20ENtbx29vEkMMShI40UBVUcAADoKkoAKKKwfGviCTQbK1W0sxe6lqFytpY25fYrysCcs38KgKxJwTgcUAP8W+IotBhtUWyudRv72Uw2dnb43zOAWPLEBVABJYnArmPCmp2Or/Ey5vrpb7Rdej0sWs+j3sa5eMSF1mjcEh1ySDt9s4xWTq8vi3W9aGl3Vrp1h4u0JV1bSpbeVntbyFsxyRNuAZc8qfqpqp408UaX4m02wW1s73TvHun3cTWVhJAwuIpd4DqWA2tCV3ZbO0jmhAWfC/iiLQ7jxDY2Fm2p6xqXie7Fnp8ThSVXYryOeiRjBJY/qa9Y2qxV2Rd4HB64z1waxtB8K6HousaprFhYpFf6rL5t3NnLMcdAT0XPOB3JNbdHQAooooAK4XX/AB0gbU4LXw1rWp6VZs9rf39mqEROB84RC299ueSo4OeuKTWvFXii41DVo/COi6fe22iv5d295cNG08oUO0UQUHkKR8zcZOPesLQNel8N48Uw2l1deC/EeNQdo4y82lXEgBcuo5MTHkkfdOexpDG+IYtMh+BGi2el6rFqtmlxp8NteBQgYC5jAJA+6QBg98g5rt/C3ilfEmrX66ZZPJo9ofKTUy+EuZgSHWMfxKv9/OCcgZ61w/hzRfDni3WPFWnabG914M1FIJ5fLDRw/bt5MnlHjqAhbHGfxr1WwtLWwsobKyt47e2gQRxRRrtVFHQAUxEqKqDCqFGScAY5PWloooAKzPE+t2fh/RpdUvRK8aFUSOJd0ksjMFRFHdixAH1pvi3XLbw34dvNau45JI7ZARHH96RiQqqPcsQPxrgPElx4n1qW28JeK7Cw0qTWFabSL3T7hpTa3UGJVWQMBkjGcjg4IoAtPrUGsePfDi69Y6l4W1WzkmksobtY5Ib5ZIyrIsisVDjg469cZzUF74j0/wANfE3xbqF0ryzPaafb21pCMzXc5EpVEXucEc9h1qn4m8T6VqvhG88MfEOyn0rxBDHmFYoXYTzr/q5rR1ByS2CB1GcGuu8IeF7ZptM8X65pyf8ACVPpcNvdTNyUYL82B0DEkgkfSgDpNMe5utMtZ9Ssktbpo1eW38wSCJ8cgNjnB71boooAKKK4/wAQ+Itfm8RXHh7wjp+n3V5ZW6XF7NfzMkUYfPlxgKCSzbSfQD60AP1/xpJY6xc6ZpPhzVNdlsUV782ZjAgDDKqN7De5HO1e2PWuSMmir8AfFUmj6k2o2UkGoS7ZotksDyF2MUi9Qys2OeabpGuarb3L/ELT9HuZtP1A/ZfEelxfvJ7S4gJjM0WPvgBcEDkgAin6ePDviz4g3reGma70bV9Jmh8Q+XGyQmT5REeQMTYMgPfA5otdDudR4P8AEy6hqNv4f0u0e9t9Os0TUdRD4ihmCLiJf779S2Pu8Z54rsFVVLFVALHLEDqaoeHdG03w/o1tpGkWqWtnbptjjX9ST3J6knrWhTZKCiisnxfrtv4b8P3Or3EMk4i2pHDHjdLI7BEQZ6ZZgM9s0hjvFOuWnh7SG1C7jmm/eJFDBCu6SaV2CpGg7kkgVxcWs2+sfEXQP7cs9R8MaxZJcfZbW7VHivkkQBgkikruXaDjr17GqfiKbxTrd1beEfE1np+k3t+pvtEv9PnaVYLq3IkCSBgMkccjgjNU/F3ijSta8H3fh7xtY3OkeKbZN1tDFC7tJdL/AKqa0dQdwLYxzkZINAF6bxLY+GviH41vJY5Li6n/ALOtrOygGZryfyXIVR9CMnoAMmuh8HeCNN0zXbzxXcWrrrGpN5zxSS+alkzqvmJEcAcsOWxk8dqseF/C9kt/a+LtU0+MeKLjToIbyYnOxgg3BR0BzwSOoAFdTRsG4UUUUAFcr4i8YSafrEmk6T4e1HXru2hWe8S0aNRbo2duS7DLHBIUc4FN8TeIda/4SEeGvCthY3OpJai7uZb6VkggjZiqD5QWZmKtwOAASa4/T9Y1wX0vj/T9GmkYO2meJtHhbzJFeBiBNAf4yoY8d1I7igC7o1xosnws8ZXml30t5BcHULqe3uYfLmtJHQs8MinnIOevY+lQafcWvjDwlYfDu1iuLiFdHt11XUoJAq2MgjRo1BIO+TcAdo6Dk+lJZ3Xh7xT8SoLzwq73VtqOnT2/iMLE6RmPbiLzNwGJdxK+u3Oeleh+FfD+k+GNDt9G0W0W2s4BhVHJY92Y9Sx7k0WAd4Z0PTfDujw6VpVv5NvHkkk5aRjyzu3VmJ5JNaVFFABUGoXdvYWFxfXkqw21vG0ssjdFRRkn8hTru4itbWa6nbZDCjSSN6KBkn8q8y1PxZreoaJa3+teH7JPB2vFbPKXLG8iiuPkjldcbcNuGQDkbh1oAj8V+KbXX9O06DXdK1nwzptxfW1zp+rXEcbws6SK6CVQx8vdjjfgc+oxWj471XTdH+KPh7VdSuorW1s9I1CaaZj1UtCAB6kk8AdTVK01yHw3pMvgn4mxB7AQm3tNUkhL21/b4wFcgHZKBgEHrjINT/Dnwnp+seHtC1LX7Ka7fRri5/sV7wESfZTJ+5Z1PU7FUjPTAPWj0AtaN4YsfF3iCz8fa5pF3Y3CxBLbT7iQFSqOxinkTtJhjhTnbn1r0GiigAoormvGHiC/sNR0/QtCsre81nUFkkiFzIUhhijxvkcgEkZZQAOST2oAf4p8UHSL+20rT9IvNa1W4iadbS2ZE2RKQC7s5CqMkAdyaxvhte6TqGveJtTtbi7gvrqaFr/Sr2EJPZSJHs55O5WABBGR6Gufe98U6hrc2vWulQp4p8MubLVNNhmLQ6jaSgSKYmbBDfxLnuCD1p17r+h+JfG3hjVfCv2lfEUVz5GowNbvHJHZFT5qXAIwNp2lcn73TOaAKvw71q1u/h/ongezsn1K51K2m+3LE4VbC0kkk/eO3IBwcKvU/SvQ/AfhLS/B2hppumiSRzhri6mO6a4fGNzt344A6AcCpvCHhXQvCdhNZ6FYpaxzTNNKc5Z2Y55J5OOgHYVtUAFFFQajdwafp9xfXT7ILeJpZWxnCqMk/kKAG6rf2ul6Zc6lfTCG1tYmmmkPRUUZJ/IV5r4n8TW+uLo9v4g0rWPCtq+o213p2o3UcbwyOjhlSTax8ssOAHx19RijVvEmuappFmfEfh+zg8J+JStipiuWa7t1uBtieQY285HAPy5HWiPX7bR9Gn8E/FSIeQITBDqTws1tqMIGASQDslAxlTzkZFAFzxnrGmaH8WdN1bVLhLa2tPD928sh6sGmhCqB1Yk9AOSTV/w94X0XxBcReMNY8MT2GpXEonFtc3byAbeI5HizsEm0KcYJU981n/DnwnZ6roHhzWvEdjNc3+k+emmSXgIkFuZD5LSKf49ioRnkZz1r0igAooooAK5/xX4mGi3Npp9npd1q+q3gdoLO2KqSiY3uzMQqqNyjJ6kgCmeM/EF5pc+naVo9lFe6zqjulrHNIUiRUXc8jsATtUY4AySQK4i6uvFmq65Lew6daQeMPCjAS2sMxNtqVlcDJVGYZUnZxnoy+9AG78Pb/TdU8Z+IdSjkvLHVZ4rdL/R72IJNbmMMFcEE7kYHggkce9cv4F1qwl8HWvhCHTW1e61e+vWns4pTGttaNdyhpJHH3BjoOrHgetWNb8RaL4n8QeGr7w7HeQeLrW/jjmtJLZ454bYnFwk+RjYFyQc43AY616F4V8K6F4YF7/Ytilu19cPcXD9Wd2JPU9hngdBQAeFvCuheGUmXR7MxPPjzZZZnmlcDoC7ksQOwzgVt0UUAFFFFABRRRQAUUUUAFFFFABRRRQAUUUUAFFFFABRRRQAUUUUAFFFFABRRRQAUUVy/jzXPI0DWNP0LUbRvEa2Uj2tosyGcvtJGEzknuOPShgbWuaVp+uaZLpmqW63NrIVLxkkcqQwORyCCAa4L4r60mgeOfBt+9ldXhRb5La3t03PPO0aKkY9M5PJ4ABNV9K1Dwv4Z+HUni/weI766u1gjk+03cjy3MpcKUYEk+blm4wDn2r09oopHjlkhRpI8lGZQShIwcHtxxQ0CZk+D4dfXSRN4ontpdRmkaUxQIBHaqekSt1baOrHqc9q2qKKACiis/wAQ6xY6DpE+qajIyW8IGQqlmdicKqqOSxJAA7k0AS6vqmnaRZ/bNUvYLO33rH5kzhQWY4Uc9yTVePSrHT5dV1CxtFjur/Etwyk/vXVNqnHQHAA4615d4m1i48Y61Z2lraXmi+KdDkXUrXQ9UkTydSi/4CSA+AcHqp68ZI9L8HeIrPxNoy6haxT27q7Q3NtOhWW3mX70bD1B/A9aLaAecfBHVNc1nw14csNGQ2Wi6XAo1K8nh+a7m53QRA9FUn5n9Rgd69fVVUbVAA9AKbBDFBEsUESRRr0RFAA/AU+gAooooAKp63plhrWlXOlanbrc2dymyaJiQGH1HIrB+IOt6jbaBq1t4VW31DX7a2Ehs1mAmjRgQJFXnJGCQDjOMVxmgaOLLQrPxt8M7661KRox/aWn3V07/wBo4++G3k+XcKc+gzwRigDT+L2qW/h/X/BN9NbXM9vb3txsht4y8kkptnWONR6sWxXWeDI/EUmmveeKWtxeXEpmjtIVBWyQgYi3dXYdS3qTjitaDZeW1tcz2hjfCyrHMoLwsV6d8MMkce9WKACiiigAopGZVUszBVAySTwBXmfj66j1DxxpGk+JVMXhC6jfyLqG7ZIrm7ONscxXG3ADbRnDEjuMUAd++k6e+uxa41sv9oRW7WyzZIPlMwYrjoeQDzXlWgatrs/inxb4Z8MwmHVJ9flmvNQmi3Q2Nv5cSqwB4eRgp2r+J4rpfAq3Gg+OdU8HQajPqOkxWUV9a+fKZZLIs7KYC55KnG5c8gZru44Yo3keOJEaRtzlVALHGMn1OAB+FACxpsXsW/ibGNx9adRRQAUUVQ1LWNL0+eK1vNTsbW5n/wBRFPOqNIfYE5PPpQBbuoYbq2ltbiNZIpUKSI3RlIwQfwrzv4vJpvhrwJocaRvBpOnavYBlQNIY4Y5AQB1J6AfjWd8N20QaJf8AivUpl/4THT1uF1Zr26dTBKM/IVzhY8AbcDGOnOa9C8L3r6/4T0rU9QsUhlu7aK4kgdchHIDcZ9DyO/SgDP8ABM/iTVRdaxr8K2NpdFTYaW0Y8y3jGcPK3/PRsglei4A65rp6KKACiikdlRC7sFVRkknAAoASWSOGJ5ZXWONFLMzHAUDqSewrKs4NB1y60/xTZ+ReSRwOlpeROSDG5G4Ajgg7R19K898Z+NNI8TaY3h+6/tjQdJ1ota6dr5KpBPL6Yzu8tumWADD866b4ba5cNE3hLW7FNP1zSYEV44l/cXEI+VZ4j02nHI6qeKAOQtNY1v8A4WD408PeGrYjWr3UYWe7mjJgsbYW0QEzf3mJ3BU7kc8CvXraNo4UWR/NlCgPJtClyB1IFKkMSSySpEiySY3sFALYGBk9+KfQAUUUUAFFUtV1K3svKt2ubVL263JZwzyhPPkCk7R37c4BryXw1o7eLpdV1GfUr/Q/iJYXjsyvcMy2i5PlRiPO17dlwMgc5JzmgDpfitpen6F8FvEFjpVqLa0WB3Ma5IQPIGkIz2+ZjjtWj4J1LXPEl9JrTRfYPDJh8rT7WaH9/d8j/SHzyi4Hyr1IOT2rW8K3Wpav4f8A+Kj0UWF6GeC6t2IkikI4LIe8bdRnnFbYAAAAwBQACiiigAoorhfjBqupWvhtTpqSS6f9pSPWbi0mIuLS23Deyhefu7gSMEA5HsAdZrGk6fq8dvHqNss621wl1DkkFJUOVYEeled+O9duND+L9k1nps+pajc6BJb6dbRggSzNcKWLN0VFVQWJ6Clhs9P8JeJPDV94P1OSbSddufss+nm7aeORTGzi4i3ElSu35iDgg+tenGGIzrOYkMqqVVyo3AHGQD6cD8qAM/w1barb6Nbrr17DfangmeaKIRpknO1R/dGcDPJxk1p0UUAFFFVtT1Gw0u1N1qV9bWVuCAZZ5RGuT2yeKALNc7rmlWeleF/Es2l2gimvYLi6mCknzJjFjdjsTgdK4+KPQvEnxS1K18TXH2h40t7jw8n2plgkgCgvJFtIDv5gYN1OAO1dj4N1+XX5NbV4YPIsdSks4JoWLJMiqpzn1BJU44yKVrod7M5D4QanrWvaPoA0tTZeGNN0+KGWaaH95qMwjCkID92NTn5urEYHGa9PUBQFUAAdAKbDFHDCkMMaRxoAqIi4VQOgAHSn1TEgooopAFYzp4e8UCOQSW2ojS7/AHK0cmfIuY+2Qeo3cj3rl/GXxD0uy+32sljrDaPA5s9R1q0IWOykb5cA53MVLDJUHaffiqvwuvm8MSW3gnU2S4huPMuNG1eFcxajGxMjBiOBKMknsw5FCAreM9du9G+MYTTtMl1HVbzw+lvp1uoIR3Nwxd5G6KigAk/l1r0Pw7bala6PbR61fR3+pKn7+4jiEasxOSFA6AdB9OavGGLzxP5SeaFKB9o3BSckZ9MgU+hB1CiiigAoqtqeoWOmWv2rUbyC0g3qnmTOEXcxAUZPqSBXlVxp8Pi/4g6vo3jN77StUgRW0Bba9dE8kZzcQkYDSbsbgQSMAdKAPR5NKstNg1m+060Ed1fhprgqT+9kEe0HHTOABxXnXwV1TXNa8OeG7PR1NloOlWiJf3c0PzXswXDQxA9EUn5n7kYHeu38CXHiYQ3Wk+KLUPdWLKkepRgCK/jI4cL1V+PmXpnp1rooIYoIlhgiSKNRhURQoH0AoAcqqqhVUADsBS0UUAFFFcv8TNR1yz8H6m3hW3S91aOE4iWQCWNSDl0Xncw4IU9aANvXNLsNb0q40vVLdbmzuF2yxsSNwznqORyAa4L4u6tDoHinwVfy2t1cxw3F0IoLeMvJLMYCscaj1JJ5P1rGuLfRtB8O6X478DaxdMz3EEVzby3jzDUhJIqPG6uTiYFiQRggggjFewSQxSPG8kSO0bboyyglTgjI9DgkfjQBjeDY/ELaWbrxRJbG+uJTMttCg2WaEDEQbq5Hdu5JxxityiigAooqO6uILW3e4upo4IYxueSRgqqPUk8CgCQ1Rh0nTodbuNajtlW/uIUgmmBOXRCSoI6cbjz1rzzxjfeH/EHjjRbHWtQjufC15aSLaNBdEW018GHySOh+8E5UE9c98V1eg6wP+EwvvClpbwmw0vT7d0ljkLsjMXXy3z32qpHfByetAHAfDTVde1IXPh/w7G1n9n1u8n1jUZ4crCDcuRBGDw8jLjJ6KD64r2RVVfuqBzngU2GGKEMIYkjDMXbaoGWPUn3NPoAKKKKACsbUV8PeJo9Q8O3Ultf+QY/tlssnzREnem7Byp+UEfSsbxj49ttBurm1ttH1LVzYxCfU3swu2yiIzuYsRlsAnaMnAzXL/D7VLfwvqH/H42r+GvE139o07W/vyLO4A8i4PXPACse+QcGgC/8AFfWV0Hxz4Nv3s7q82C+S3t7dNzzztEqpGPTOTyeAATXY+D4dfGkifxRNbSajNI0vlQIBHaqekSt1baOrHqc9q13hikkjkkiRnjJMbFQSpIwSD244p9ABRRRQAUVHd3EFpay3V1MkMEKGSSRzhUUDJJPYAV5b4yuLLxB470vSPFG9PCd7bFtKuLa8ZYL65bbgSMmMMBu2DODnPXigD0gaTp411tcFso1FrYWpmBOTEG3BSOnUk15T4L1bX73VNf8ADXhuM2t1/wAJFdz6nqU0OY7OIyDaiA8PI6rwOgBye1dl4Kt/EugatJ4Z1IT6ro6RGTTtVdgZEQEDyJ88lhn5WHUDnkV18UMURcxRIhkbe+1QNzep9TwKAHKqrnAAzycDqaWiigAooqjrV1dW9hP/AGbHb3Go+UzW1tNN5YlYDgZ5x9cUAXJo45onhlQPG6lWUjIIPUGvOfi7baZ4b+GFlaW8TW2k2GoWAYLufyoVuEJ9SelczpOn2epeBbzxdHrl/pPjbTRLNqM0924MM6ZYwyxE7fKIAAGMbcEV61oFydb8MabfX9msb3drDcSQSLkIzKGxg+h/lQBleCbrxFrUl1rWswjT9NuQo07TJIx5saAk+bKezt/c6KMd811NFFABRRQSFBJIAHUmgAqjdaTp13q1lq01sr3tksi202SCgcAMOOoOB1rg/ihr+kXtrpKf2xFN4c/tJYddlsroHykKt5ayMhysZk2hjxxWzY3mn+Hdf8PeEfD9rbNp17DczsEnaR4VUBlfkn5CWIyT6AUAck+s6zD8TvGWg+HLMvrl/NabJ5Yz9nsrdbdQZ3P8XJIVO59s16xZQyQ2sUc832idY1WSYoFMjAcsQOBn0p6QxJK8yxIskmA7hQC2OmT3xT6ACiiigAqheXmkz3x8P3VzbPdXNs8hs2Yb3h+6x29dvOKzPF3ilNDmt7Gz0u91nVrlWkhsbQLvKL952ZiFRRkDJPJIAzXnOi+JLS0166+JGmzXOq6BqCra6vFKN93oroT2GT5QLHco6dRkUAdB8Xk03wz4D0OJIng0nTtX0/eEDSGOGOUEY6k9APxrofBE/iTVhdazr0K2NndbTYaY0YMkEYzh5W/56NkEr0XAHXNdDi2vLZGKxzwvtkTcoZT0Knn8CKmoAKKKKACiivMfijr0N5DpCvP5ngu4vDFq+pWN0cxFSyiKTbysZfaGYHjBBxmgD0C/0nTr/ULDULq2WS6092e1lyQYyy7WxjrkHoa8x1LXNVsfi34o0nQbA3Wu6ha2KWhkU+RbxKsm+eRv7qlsY6seK3tA0rWPBuu2tjoqz6v4R1B/kjM2+TS3IzlWY5eBvTJKk8ZzXdiGJZmnWJBKyhWcKNxAzgE+gyfzoAg0q3uLfT7eK9uheXaRKs1z5YQysBy2BwMntVqiigAooooAKKKKACiiigAooooAKKKKACiiigAooooAKKKKACiiigAooooAKKKKACsnxX4i0zwzpLajqkrBNwjiijXfLPIfuxxqOWY9hWtXB/Enw7q0msaZ408Pqt7qmjK4GnTnMVzE33wmfuS46MOvQ0ANh+Iz299b2fibwzqnhhL5vLs7y7KSQNIfuq7IT5bH0b868v0htDZxpvjJdP0O88PTG6vBNg3+rXu4lZEYfO0ROCApyxIHAFej+LPF3hLxL8JtRu7jdPDdxtZiwdP9JF2RhYdnUShsfTGenNdT4R0uWPwzof8AbtvBPq9rZRJLM6BnWQIN2G65z3oAyPAvhXTZbLTPFGt+GtMtvFM1uk13MlsFZZiOTjs3qevXmu1oooAKKKZcQx3EEkEyh45FKOp7gjBFAGL4ntl8T+DdUsNH1URvd28kMV1azD5Hxj7y+/B/GvMPBGtyXem6J4c8fSTvH9rjfS9TL7D9qt35tZz2lV1IBPDj3rOu/B5+GPiAy6fq1/o2hXs3+japAd6WchPEN3E3yyRE/dk4YdCe9dd4c8La5f6r4h0vxjpOlXWhatFHcNNaTHy5LkfKZEQ/NGzKFY4Jwy5B5oQMwdI8Man4ouLex1zQ9W03VYdWk1HVNbLCM7lDLElrICSV27BwMBVOeTXtcaLGgVcn1J6n3PvSW8SQW8cEedkahFyxJwBgcnk0+gAooooAK4GTxhrqatqfha6sbDT/ABEQ8uiPOzG01CIHIAbghwOGXt1HFd9Xn3xnvvCh0pdH8SLqEdxKjXGm3NrayO8dwv3PKdAcSZxgcZHWkM5/xXrmla34em8WWtx/wjnjXw8Cj28xAlEn/PtIv/LWKQ/dI65BHOa7rwXoSWk03iGbTm0jVNUiRtRsYrjfB5wzmQAcbj3buMZ5qDwn4fh1LSNA17xdodhL4ogs4/NuJIFMsb4557H+RziuuqiQooopDCuR8R+NXstal0TQtAv/ABDqVvGJbuK1ZES3UjKh3cgbiOQo5NddXmmu+G/Eejajrl/pfjDTND0TVrlbq9ubm33XFs5VUby3JCYOBjd0J4oAj+NGp/Z9D0DVNZ0m9m8P+cX1WwBAbeYz5KS4ONgkIDZO3OM5FY3hHRtPh1GPwpJBpOo2viOOe81fT7OQva6bEFAiWIA4XLHBbgsRkYxS2Gh+HLT4g6Jp3hHULvWL4mR/EM8t611HLatGwxPklNzPt2gAdDxivVtD0LRdChkh0XSbLTo5G3SLbQLGGPqcDmgDnfhd4TuvBlvqGj7bKXThMHsrpE23EiEHKz4GGZegbPIrs6KKACqur6jY6TptxqWpXUVrZ26F5ZZDhVUVarkvih4UuPFWi262N4LfUNPuVvLRZhvt5ZE5Cyp0ZT+nUUAZD/FBraFNU1Lwbr9h4ekI26pJGpCoekjxA70Q+pHTtXBa+2l33ivWNC8TSaVYWusXBvhr96yH7Rp+1fLhtXbgMOQTn5eSASRXpnh7x3pGqaBqf/CSRxaPfaXGU1mxuiMQjH3hn78bfwkdc461W+DmjgfDuzg1PTh9l+0zz6fb3kYZ4LZpGaFSG6EKR9MgUdQK3gfw5oPiiwXXNZ8Oafc+TdSR6RPNbYkeyQ4gZt3LcDILZyMHvXo44GBwKBwMDgUUAFFFFAEMd3ay3UtpHcwvcQgGWJZAXQHpkdRn3rxLT7/XPBOteJtJ8QXd5rPhtrh2vC7F7izt7jJS4U9Wi+8jgfdKEjg1f+KHw9XTvEkvj/Qre/kd/m1OGxnaO6UD/lvAw6sB1jOVYds1Y0GDxXqWv+HPEVhe6X4o0aRHtptRXEEz2jjlJovusysAflwc7gV5oGUNX0e4ur+80W18PXeuabcaLBp3hy83LJZW8DRgSSyPnh8hTnBJCqBXq/hbRYtA0K00mK6u7xbaPy1mupPMkI9Cx7DoPaneHND0zw7pg03R7b7NaCR5FiDkqhZiSFyeBk8AcCtKgQUUUUAFch4q8XXXhfxJarrNjHH4bvFWJdTRifs1wScCYfwo3ADdj1rr6w/HOpaJpnh2eTxFbyT6XMRBcqLZplCtwS6qCQvqe1AHIXmoWPiQ3fgr4gwW+m6kpNzp95DJsjnjByk9vITlZE4yucj3BpPhnY3Xia30/wASa8gfUNLmlgsNYtJdh1O2BZcyKP4TjODwTgjrUXww0DTde8K3un6tpp1Xw1b6ix0A6pBuk+zgDBG8btobcFJ5KgV6dBFFBCkMEaRRRqFREUBVA6AAdBQA+iiigArA8YeKLXw6trALS61HUr5yllYWqgyzEDLHnAVQOrE4Fb9cb408N6/deJrHxN4X1OwtNQt7SSykS/gaSJonYNuG0ghgVHsehoAg8Uan4m1T4Xa1c2uh6ho2rpG6C2MqPKVBG9o2QkEld209c15xoc+i2yp448J2mn2DSsmm6Ro8U376/LyKryXSq2WfG4hT93GWNWPF2k6CmhHUB4xvPE/jm8cJpM1pfEMlxu4EUMbbUjU/eyDwDk17BpXhvRbO+/tdNG02LVpEHn3cVsiyOxHzHcBnk0IGcx4d+H8Phb4gy6z4fs9OXSr9H+1RSR4ltJOuYGxwjHqnAHUeld/RRQAUUVn+JdJi13QL7R57i4t4ryFoWlt5CkigjqCKAOTvPiM8tzcnw34U1fxHp9m5jub6zKCPePvLFuIMpHfbxnjNcT478V2OpappPiu0trPUtFuLV7C2m1FMW2lXrSDe9yhHynZxyM8YyM5rrfh5rVx4bu7f4eeJ4be0vLePbpV3DGI7fUIV/ujosoH3l/EU3wDFZ6p8QPGOqaVEkvh67EEMjbQYbq7TcJXQdGAG1SehIPXFAGN4D8N+GNVuZ/DUFtp/iLwxYW6zPetCGVtRkdjJ5TD5Qu3b8qYC8CvWNNsbLTLGKx0+1htLWFdscMKBUQewFSW1vBawLBbQxwxLwqRqFUfQCpKACiiigCF7u1S8Sze5hW5kUukJkAdlHUhepAryTxLL4s8JfFm91bTbi61aw1G1W5/sqR8+akQCyrBnpKgKuF/iDMOorV+MXw4j8R3Vv4o0mASa7YJtELTNGLqIc7A6kGNxztcdD14rmbX/AIS7XdCsdQ8L6guvPpV+ki2uqEQalp0ynEkMjj5ZFKFlO4AkHIJoAuSNYtcaBqPh/RtT8S+E5DdX0dvaYkI1GSTcBMrEbVXc+M8Kx56Cu6+FvhQ+E/C8VjLLK00jGeSAy74rZ2yTHFn7qDOP1rY0XQdL0m8v73T7NbWbUpFmu1RjtaQDG7b0BPcgDPU1qUAFFFFABXL+PvEWp+GIrTVo9K+36NG5GqNESZ7ePtKi/wASjncOuOldRVTWb6HTdKur+4immhgiaR0hiMjsoHICjkn2oBHD3/irT7y/bSPFNvp114V19ANJ1JDut5gy8wyk/dfOSp4B6cEVj+EtDOuXupeF76Z9V0TQLxDo2txXOLq2kARjBvHLbQ23d3AIPNL8ObLRNZ17xFYaLZte+A7uFJfIu7ZlgS8ZiZFhVwDtxgkAYDdK9Q0nTdP0jT4tP0uygsrSIYjhhQIi/gKALVFFFABWP4t8Raf4Z0oX18JpC8iw29vAm+W4lb7saL3Y/wCJNbFct4/8O6nrMmkalod9bWmqaRctPb/aojJBJuQoysAcjhuCORQAunaz4i1jQtXDeGbzQtRigb7GLqaKRZXKEoQUJ6HGQeleNeH5NFksF8VQxwaNeeHIWNw1zMRqOp6ls+aOXB3mIucbernpgCuj8SaX4bbTr/VfiB41fXtXiLQwWen3ZhW3n6LHBDG24yZxy2T613fgjwxbnRdE1bxLo9hP4nis4hcXklujTiQKM5fGdw6ZoAw7XwJJF4s0fx1pumaZb6hdJGdZsriP5VZlBeWE4JSVTkHsw68816XRRQAUUU2RRJGyEsAwIypwR9D2oA5DX/HX2bWZtF8PaDf+JNQtVDXiWjokdtnoryOQN5/ujJ+lcV4+8Z2euaLZatHot5e2+hX5fXdBuU2TRHy2ETSLyGjVyrZ5GOe1afhiV/hbqo8Nazh/Duo3TPp2sMPmSZzkw3Ld2J+7IevQ1fl+y6l8c7SfRVDvp+mzQa5NGP3ZDlTBCx6FwQzY6gUAcp4O0/RNQ1u302zbQfEKa2ZLzxIlnCr2dsix4gRAPlQhjjn52wScV694f0PR/D9h9h0XTbawttxYpCgUFvU+p9zVqzs7SzRks7WC2Vm3MsUYQE+px3qegAooooAhuLu1tpIY7i6hhedtkSySBTI2M4UHqfYV5f8AFGDxVpPxF0XxH4f1KRkuYGshYTyYtp5Vy4iPZDIoYK3ZlUd63Pi98PbTxzplvIpji1bTyZLKWTJjJPWNwP4WwORyOorgLG38Ua34Y1LQdJvnk1Cx2/adC1ibN1YTKQ0ctvc9XTcAVLggjjcKBmlqd1Y63p8Ws6LpOr3the6wsvinSoRuuopY4gqxNGSPl3om4D7wHoa7H4Y+F20n+09auILjT5tYunum0vzQYbUFsr8o+USYwWI4zx2rX8N6LAtzF4mvtMjsvEF5YxRah5UhKlgMkHB2sQcgN1xxnFb9AgooooAKxfGd9rmm6E99oGlxapdQOryWrOVaWIH5wh/v46A8VtUMcAnnj0GaAPO7j4i27QWXiBYIrvwbdp5F5cBD5+nT5wRcIeichTx8p5OQaxLLRbFvFt34G0tLXW/BmoWn2y4thOD/AGU7MdrRMP4WIyFByp5HFO0O80nWPitFd+ELa8FtfQTp4ptp7N4oAQuIy6uAPOLccZyuc16X4f0DRPD9q9roelWenQyPvdLeIIGb1OOtAFrTLRbDTraxWaedYIljEk775HAGMs3c+pqxRRQAVT1vVLHRdJudV1K4W3s7WMySyN/CB/M+g71crA+IHh5/FHhefSYbsWk5kjmgmKb1WSNw67l/iXKjI9KAK3hPxRqmuX2248H6tpVjJCZre7unjG8ZGAyBtyMc5AI6eleR/YbDxD4l1LR/ESwaVrNlfyXmq61eTiO4jgEhMCWhJyqlAuWHyqM9Sa6vV9Jtr24nk+KvjuweO0jEjaRY3BtLdFPR3G7zJCcHGTj0BrQ+F3hnTNW8I29zruix30Ed5M+jHVIBLcRWZcmEEuC3TkA9iKOoGTJ4Vl8daJpHjyHTNNh8RwOzRJdRFre+t1kYRiUNk5KBWV+oJ9OK9dj3eWu9VVsDIU5APtTgAoAAAA6AUUAFFFFAHMeLfGFvol/BpFlp91rWt3CmSLT7TbvCDrI7MQqJ2yep6ZrjvF/i6bxN4X1Xw6ujalpmvwJHcXGjz4Et5arIplWF1OHDIGXg55xVjVIbr4b+L9R8VtHJqPhzWZVfU5iu+405xwHz1aD/AGf4O3FT/EO50/WvE/gu30OWO61pL+O+imtyG8mywfNd2HRGBCgfxHGOlAHE6Hd6Lql7ba5okehtreqyxWFvoVrCrLaWHmAzC4RcfPsDbmcYXhV9a9m8N+FfDnhszHQdFstPM3+saCMKWHYZ9PbpWlBZWcFxLcQ2kEU0v+skSMBn+pHJqegAooooAhvLq1s4DcXlxDbwggGSVwigk4AyeOTxXnvxzs9ZGn6N4i0XXLjTP7LvA8zocxbJBs8yRf4lUkZH91mNdN8RPCGmeN/DM2h6pvRWIkhlT70Ug+64HQ9eh4Iryvwxp3iDTZ7rwOdQittSEDK2j6iWl07VbcjBktn+/ESPvICQp7Y6AzT1fUrzX9M1m4tdPvLLxza2cWn6np8E3ztaecGeS2zw+5S+1u2cda3Ph94Xgk8TXHiyHSL7w7afZYrG0092EZniRSN88YyM8gLk5AXJ61f+H/hu5fRtCv8AxZpaQ+IdGWS3gmW43uYeVXcy4DArjg9xnANdxQIKKKKACqmtNqKaTdPpEdvLqAiY26XDFY2fHAYjkCrdFAHm6/ETUrvR11PT9FL3GlTGPxHo7Z+22y4+/EOjgfeH95enNZF/NpqeKNK1PwJLY6tZ+KS41TR/MXyriMIS1wAeEcDhsgBsgHmpPG+pabe/EPTG8MRahF4ys7+O2uFFpIiTWRIMplYja0QXJVs5yBivRtJ8N6BpOoXWoaXo1jZ3d2c3E0MCq8n1IHrQAvhbQrLw3o8ek6c1wbSJmMKTSmQxKTkIpPIUdAOwrUoooAKKKKACiiigAooooAKKKKACiiigAooooAKKKKACiiigAooooAKKKKACiiigAooooAKKKKAOeTwX4aTxi3i1dLiGrMm0y9s9N+3pvxxu644roaKKACiiigAooooAg1CztdQsprG+t47i2nQxyxSLlXU9QRRp1na6fYQWNlCsFtbxrFFGvRFUYAH4VPRQAUUUUAFFFFABRRRQAUUUUAFFFFABUN9aWt9aSWd7bQ3NvKu2SKVA6OPQg8GpqKAKGiaLpGh2ptdG0uz06AtuMdtCsak+pAHJq/RRQAUUUUAFFFFAHPeIPBfhrXtcsNa1XS4ri9sDmJz0YdQHHRwDyAc4PNdDRRQAUUUUAFFFFABVHR9H0zR1uV0uxhtFuZ2uJliXAeRsbmx6nAq9RQAUUUUAFFFFABRRRQAUUUUAFFFFABRRRQBlaX4a8PaXfzahpuh6bZ3c2fNngtkR3z1yQM1q0UUAFFFFABRRRQBjeMPDGi+LNIOl65aC4g3h0IYq8bDoysOVP09a0dNsbPTdPg0/T7aK2tbdBHFFGuFRR0AFWKKACiiigAooooAKo2uj6Xa6xd6vb2MMV/eIiXE6rhpQmdu71xk1eooAKKKKACiiigAooooAKKKKACiiigAooooAyo/DXh2PWjraaHpq6meTdi2QSk+u7Gc1q0UUAFFFFABRRRQBT1rTLDWdLuNL1S1jurO4QpLFIMhgf89e1VvCnh7SfDGixaTo1qILaPJOSWZ2PVmY8sx9TWrRQAUUUUAFFFFABVF9H0t9ci1xrGE6lFC0CXO35xGSCVz6ZFXqKACiiigAooooAKKKKACiiigAooooAKKKKAMrUvDXh7U9Rh1LUdD028vYceXPNbI8iY6YYjNatFFABRRRQAUUUUANljSWNo5EV0cFWVhkMD1BFYXg/wAHeHfCSXS6Dp6Wv2qUySnJY+ygnoozwvQVv0UAFFFFABRRRQAVR1PR9M1O5srm/sYbiaxm8+1kdfmifGNyntwav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4A1BB13F-A351-4B4C-A9ED-6742CD4718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2A4C3C07-C32A-43AB-90F3-240B87A8D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g;base64,%20/9j/4AAQSkZJRgABAQEAYABgAAD/2wBDAAUDBAQEAwUEBAQFBQUGBwwIBwcHBw8LCwkMEQ8SEhEPERETFhwXExQaFRERGCEYGh0dHx8fExciJCIeJBweHx7/2wBDAQUFBQcGBw4ICA4eFBEUHh4eHh4eHh4eHh4eHh4eHh4eHh4eHh4eHh4eHh4eHh4eHh4eHh4eHh4eHh4eHh4eHh7/wAARCAHo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G7uIrW3luJ5FjiiQu7scBQBkk0CbSV2TUVwfwt+Iln41uNTt1QQS2sxMKE8yQE4V/r6jtkV3lOUXF2Zjh8RTxFNVKbugooNeeeJvG3iqH4hS+D/C3haw1aaDTY9Qmmu9SNqqq8jIFGI3ycqfSkbnodFc54f1zUvItYPF1rpmiareTPHa2kN/54mCru+Viq5bGSVA6DNLqPjjwjptmby+8S6VbwB5I/Me6UAvGQJFHPJUkAgdM0AdFRWDdeMfC9r4ch8SXHiHS49Gmx5d61yvlOT0AbPJ9hzSy+MPC8XhtfEsniHTF0VgCt8bhfJPOMBs4JzxjrQBu0Vwuo/Fbwba6p4Ys4dasbuPxFcSQ2txDcoY1KISSTnuwCY/vEVrxeOfCE3iQ+GofE2kvrG8x/Y1uVMu8dVxnqPTrQB0dFc3F468Hya3DoieKNIfU53ZIrVbpDIzAkFQM9cg8deKr+AfH2heNLjW4dGuYpH0jUHspgsisWK4xIAOik5A+hoA6yivPPBXxMj8Q/FDxP4Hl0prKTRnxb3BlDC8C7fMwMcFfMTjn71M8EfFTT/EOseMILu3i0rTPDk6INQnuAI7iM7wZOQNoyjDqc0AejUVzeleOvB+q6XdappvifSbmxs3CXM6XK7ISTgBz/DkkYzUui+M/Cut299caR4j0u9h0/P2x4rlSsGBnLnPAwCcnjigDfornvDvjbwl4iW6bQvEmlaiLRd1yYLlW8pf7zc8Dg89KTw9448I+IJ2t9D8S6TqMqhmKW90rthcbjgHoMjnpQB0VFc5ovjjwjrct7Ho/ibSb57FS90sFyrGJB1Y4PQY69Kqn4leAQLv/istD/0ONZLj/TE/dqxwCeemeKAOtorntR8beEtP0C28QXviTSoNJusfZ7t7lfLlz/dOfm/CnX3jLwrYaVbareeI9LgsLqNpLe4a5UJMq4yUOfmxkdPWgDforhta+Kfg/TJvDCjWLK6g8SXTW9ncxXCGL5VYlic9NwC8d2AruRQAUU15FT7zKPqcUiyoxwsiE+gIoAfRSE0iOrZ2srD2OaAHUUhJryiz+I/jjU4td1HRfAen3ulaRqF1Zs7615U8vkMQxVDEVGccAtQB6xRXIaF8R/COrafoVyNbs7SfXLeGeys7mVUncSj5RsznOQR9Qav6R4z8K6xrc+iaV4i0u91K3z51rBcq8i4ODwD27+lAHQUVwWt/FPw1a+ItH0HS9S0/Vr+91hNMuYYLtS9rujkbewGc4KAEf7VaQ8c6Hp/hmHXPEusaNpUMs0kKuL5XiZldlwrkDLccjHByO2aAOrorh7n4n+F18Yad4YtNTsbm61LTJdRtZVuk8p1UgKuckktkkYzwrGrk/j3w3peh6TqHiXX9E0p9SgSWIG+Vo3JAJ8tjjeoz97AFAHWUVz2v+NfCegwpLrXiXSrBJIlmjM1yq74ycBxzyp9RW1p93b39nFeWdxFcW0yB4pYmDI6noQRwRQBPRRRQAUUUjEgUALRXl/iH46eAdD8Wv4bvb+4a4ikEU88UG6GF/Rmz274BxXplvKs0KSxsro4DKynIIPQiumvg8Rh4xlVg4qWquty5U5RSckSUUVzPxJ8WxeC/Cdxr01o94yyxQQwK4TzJZXEaAueFXcwyx6DmuYg6aiuJ8MeJfGLeI4dG8WeE7exW6t3ntr/Tbxrq2BXGY5SyKUbByDyDg1pWHjvwbf317YWfinSLi6sY3kuoo7pC0SJ99jz0Xue1AHSUVyz/ABD8DppM2rN4s0YWEM/2eS4+1KUEuM7M55OOcCrd54w8L2fh2LxHc+INNh0ebHlXrXC+VJnoFbOCfagDeorAk8Z+FY9Et9bfxJpSaZc58i6a5URyEAkhWzyQAeOvFJB408Jz+GW8TQ+I9LfRVJDXwuV8lSDjBbPXPGOtAHQUVgW/jLwtceGpPEsPiLTH0aPIkvhcL5KEdQWzgH261neB/Hmm+LvEOu6fpD291ZaWLcx3sE4kSfzULcY6bcYoA7CigciigAooooAKKKKACiiigAooooAKKKKACiiigAooooAKKKKACiiigAooooAKKKKACiiigAooooAKKKKACiiigAooooAKKKKACiiigAooooAKKKKACiiigAooooAKKKKACiiigAooooAKKKKACiiigAooooAKKKKACiiigAooooAKKKKACiiigArlviZoGqeJ/DUui6bqEWnidgJ5HQsWQfwjHqevtXU0U07O5nWpRrQdOWzPEvBfwf17wv4ltNZs/EdqWhfEieSwEiH7ynnv/SvbaKKqc3N3ZzYHL6GBg4UVZPzEbpXg3xQ0Wwk+N82reIvC/i7VdLfQYYLeXRI7ggTCZywYwsp+6RwfWveqKg7TwjxPo8fiX4baf4T8E+G/E2lXU2qhrS/1eKdJNJdMSNd75GL9CVUZ+YsR0zWGk1p4d1j4Vwav4G1CN9Gg1W2uLK3s2uXWVEiDXUa/elVzltwyfnJ6ivpOs670bTrvWrHWbi0SS/09ZUtZiTmJZQA4H1Cj8qAPnDUfCviON9L8VppviPRtDPiLU79LPTtPinvLCK4RFilNs6sBuZXJUKWTzPrWho3h270qz0XxXJoHivVNIg8T3Wo3trf2cf2thJb+Ut2trEq7V3jOzbuGS2Oa+kKKAPCLofavE/hHxbb/AA7v9J0xPEl07hdPJuJVltWjS5mhVd0QMmBkjgAMcZrjrSz8Y6lf+GoJPD+rae2n+K7e7vNJs/DaW9nYoLklpPtTZebIbcWQ4OWJGK+qKKAPn+LwbqUfwtEcfhuZdVPjr7ewFt++8v8AtHd5vrjy+c/3a7f4OWz6br3jvTbjSLqymbxDPeRSvaFIp4JVTY0cmNr9DkA8GvSaKAPnbX9B8Y6RqniTxd4e0G8uNXg8V3P2WJUwbm0ubSKLePVFkVGP+4aj1jwrr3hSz8W2umeGW1i2S30G3ikl083SuIg3nXCQ5HnOjfPtB6mvo2igD5S1Tw74r1638dzS6X4g1aLVdK0uK2mvNFSxN0Y73dIqwoAQFU5+f5iM9q7v4q6Fq1r4v8S6joPg6HVLaTwdDarbmz3288i3hJQouPMZYyWCZGQAO9e5UUAfKl9oXizxDqWv3h/teW1uPCE9nFe6josejwNILmF/s4ThlDKGGZOuTg4rS8Vef4z8bJpfhzwfqPhrUZvA2qWkL3tulq7u3lKsa4PKA8B/u88Zr6R1Oxs9T0640/ULaK6tLiNopoZVDJIhGCpB6gisHwj4D8KeE7iefQNHjtJ50EckpkeRyg6IGckhR/dHFAHhXhnw9fajPA0dn49lutL8P31sY9R0m2sre2Z7fyxbgpEpnywGAhIG0HNdb4R8Fvba18IZJvDQij0rw3PHeM1qB9nnaGEAPxw5bf177q9uFFAHy2vhXxJoyeGNWubfxNpmn2MuswP/AGTpkd3PatNeF4nMDo52MgxuVcjI7Gui8A+C7iPXvh9dSaFrb6fDf6zfSHWIIhJbtMi+W7JGoWLeclUxkZPevoKigD53XQNQ0bVtL1K58MX7WFn8RNSuSkFgZSltNE6xyKignyy7A5AwOtfQ6dKWigDK13QbDWmiN8JT5WduyQr1+lV9J8K6Tpl8l5arcCVAQC0zMOfY1u0UAY194b0u8uZbidbkySHLbbl1HT0BxU+haNZaLDJDYiQJIwZt7lucY71pUUAIeorxDwB8LU1S38Ty+JLzxZYxXviLUH/s+LVZ7a2ngaX5W8tCMqw7jrXuFFAHkqeC5Ivid4i/srSUsrQeD7XTdKufKxHC6vPhEbsVyh49q85+HXhTV5bnwjos8fjuDVNDVw4uNMtraxsJBCyFhcLGGnRi3AVmLZBPSvqCigD5w8O2Fz9j+F/hhfh/rNnq/hnV4f7Vvm08rBEFikWSRZukiyMQ2Rnrk4NP8IaXqXhKXwp4h8ReFNXv9OtINXtXgt7BriaymmvWkSXyVBbDoMbgDjI7GvoyigDwCHT7hPFug6onw+u9CtL/AEDVrOC2gs/M+zTSTJJH52wYhZ1DHB4BJXNVPBNrdeCZdK1DxT4J1rVLe88Habp8AtdNa6e2mhRhNbugBMe4sDk4U45PFfRVFAHg3wd8D6vpXjDw/J4h0Iqlr4QkgUyxiRLR3vS624bkbljYDA7Cu8/Z+0y+0b4Q6FpmpWU1jc26zK1vKu1ox58hUY7fKRgeld7RQAUUUUAFNbpTqKAPlrxr+zbr2q+Pr6+03V7FNIv7pp5Hm3ebDvYlhjGG6nHNfTOi2Uem6RZ6dCzNHbQpChbqQqgDP5Vcor1cwzrF5hTp08RK6grLQ3q4idVJSewCuR+K66g/gy4Wy8O23iWIyRi90uZAxubbd+9WMEgGQLyoPUiuuoryjA+efDehzSeI2s/hfp/jLw/o1xpt5FqkOsrPFZxyPERB5KTksJBIeSny4BpLWNr34c2fhCx+F2pwa1pXhy7tLm6uLDyltJfsrRkQyYxO0r9NhOQcmvoeimB88+MfCmq6Zb/DfVYLfXNO03StFNneDRNNjubi0naKIBzA6PkYVlJVSynHYmsObwfrVlpXhvxBbxeN7XS4dY1C7uf+JfbzahC06qEuBaCMqqEq3yBNy+YT3r6iopAfOvhjwbczz+FLwaN4iubKTxlNqdx/bVpFG4X7JIgnMMaqIVZ8YBAOTk9areNvB/iFdU1rULTTtYttLtfGy6lImm2aSzPCbFI/PhidWWXbIckbSepAyK+k6KAPmqy8N3wtpPFkWk+L9X06LxNaahf2+p2EUM99FFC6GaK0REPysyEhl3N5YIFehfB+Nrrx/wCOPEFv4Z1HQ9N1N7NrY3lmbdrkpEVeTYeRzjqAfWvU6KAAdKKKKACiiigAooooAKKKKACiiigAooooAKKKKACiiigAooooAKKKKACiiigAooooAKKKKACiiigAooooAKKKKACiiigAooooAKKKKACiiigAooooAKKKKACiiigAooooAKKKKACiiigAooooAKKKKACiiigAooooAKKKKACiiigAooooAKKKKACkJxS1znxH8RN4V8IXutR2/wBokhAEaE4BZiAM+3NNJt2RnVqxpQdSWy1Oi3ClrxH4NfFTXfEniwaHrUNrItwjtFLBHsMbKNxB55GAfevbqqcHB2ZzYDH0cdS9rS22A0m6huleSeNfG954T+JPii+uGurzStI8IR6j/Z8b4DSCdwSueNxAAzUdTtPWywpa8c8QfE7xVbaXr1jceERpOr/8I7caxpDfb0lDxxgBvM+XCOm4Nt5B6ZqqvxmvtN0jw/pd3puknxDPo0Go3y6jrkNnEqOMLtkYYeR8FtoGF7mgD22ivKNM+L1z4ku9AtvBnhhtVbV9LbUy896sCW8aTeVIhOG3MGyBjg464rT0/wCKlheaN4avE0+RLjWbmeCe3aQZsRbhzcO57hChHHXIoA9Eorxvwj8dtO1zX9GtpbLTYNO16f7PpskOsQz3SuQSnn26/NGGA9TgkA4zU/hv4v6pqy+HdUufBcljoGv3radaXbX6PL9o+cLujA4RjGwDZz3xigD1zcKM14d4B8fa9fadod14wtbm1muvFN9ZQvb3yhNkYnOJVCjciCMrjuQGrf0P4q6jePomrah4Qm0/wtr92lrpmom7V5d0hIheWED5EkxwcnGRnGaSA9TFFeSaH8XtUv20XU7jwXLZ+HdW1Q6TFetfo0q3HmPGreUBzGWQjOc89MV62DmmAUUUUAFFFFABRRRQAUUUUAFFFFABmkzSdzXDfFTxdfeHIrWDT408+4DMZHGQqjA6evNYYnEQw9N1J7I6MLhqmKrRo092d1mlBzXG/C/xRdeJdMnN9Ei3Ns4RmjBCuCODjsa7FadCvCvTVSGzJxFCeHqulPdCk0hbHrQetfL9v4n0i4fxe+tfE/xpYeILXWtQgsbHTppXRVRyIVWJY2Vu3B6+1bGJ9QZpa8j8NfEXxUlxpGga14YVtSttAtNW8Q3klysKWqSbxJhMElwUJ28DqM1X8IfHbT9b17SLW4sdOgsdcdo9Na21eG5ug20uongX5o9yrxycHAODQB7JRXk/w/8AjBJ4okkvn0K2g0MW81w11b6pFPPZrGCdt1AMNEzAHAG7ng1Np3xO8SSaM/iO/wDAF1beH5tMn1Gyuo71JJNkcRkUTpgeUXUcYLYJwaAPUqK8dvvjLfWOjaJNqHh3TtN1LX0a5023vtaigiFosaMZZpWGEb5wAgDEn8aY/wAedJl8Nafc2dpp/wDa95f3Gnm3udWhitIpIADI5ueVaPDIVKgltwGOuAD2WivILL42LqGlad/ZPh4ajrF3rUmivaW+oRvClwsJlDicZVoioB3DnnpkYp978aF0zw/ctrWhwWHiG31oaKbGXUY0tjOY/NDm4YBVj8s7iSM9sZNAHrlJuryLTPjZb32lXNva6Pb33iWPU4dMisLDUo57eeWZC6OtwOPL2K5YkZXaRjpV/wCFGv8AiXWPiL46s/ElpLp7WP8AZyw2P2kTwwloXLtGwAyrEA9AfUUAen0ZpD0rIn160hleJobolSVJEZIqJ1Iw+JlRhKWyNiisUeI7L/nhd/8Afo0f8JJZf88Lv/v0az+s0v5i/YVOxtUhYCkjYPGrjIDDIzXH/GFvFC/D/UD4RW4bVA0fFqV+0eTvXzfJ3fL5vl7tue+K2uZnY7qN31rxD4b61o//AAlM1vo3jLxUpXT5pL/w94mEwvCygFZoWmAK45DbSV5HTFVfDPxP1aHxHpdzc2tyPByeCBrU8t1eLLcLh+ZG+XLvxsxxnOfamI96FFeO+FfjjZ6jqsFlqWnWEP2+znu7BNO1eK+mIij81opo4+Y5CgJA5GQRnitr4T/Eq+8cTrIdCsodOntvtEN3ZatFdiI5H7qdVwYpMHOORwRnIoA9HzQDmvMvj94gubPTNH8K6X4ij8Pap4ivDCmotMsZtYY1MksgZiBnAVR7vVbw78VhcfCjQNdisf7W17ULpdIWxt5lAkv1LLIC/RUGxnLc/Lg85oA9XJxikBrxnxl48+I1rN4atR4NOmXs3iOKxu0N8jwXUTRM48qQryDg5OAVKY71s+FviBbjxBFpMtpqHkajr+o6al3c3QkEVxAA6xjjhHUPtHbZjvQB6dmkDZrzSX4mape6LHqXh3wqLuCe/uraC7vL9La1EMD7POeQgkb2BCqAScZrmYvir4i8Qap4Cm0DR4kttQ1m80/Vohfxsu+BHDKkgBDIMGQMMZ2gd6APcqCcV4xpnx70m91yz22umjQr7URp1vcLq8TXgcyeWsj2v3ljLd85AIJAFUvHPxI8UappFjqWgaFc2Ph+bxJaWEWrJeqJZUF2schaLGRE+GUHOe5GDQB7oDkUUCigAooooAKKKKACiiigAooooAKKKKACiiigAooooAKKKKACiiigAooooAKKKKACiiigAooooAKKKKACiiigAooooAKKKKACiiigAooooAKKKKACiiigAooooAKKKKACiiigAooooAKKKKACiiigAooooAKKKKACiiigAooooAKq6rp9nqmnz2F/AtxbToUkjfowq1RQKUVJWa0OU8H/AA+8LeE7yW80exaO4kXb5skhdlX+6M9BXV0UU3Jyd2Z0aNOjHlpxSXkI3SvOfH/w1bxRqniO9/tcWv8AbXh5dGCmDf5WJGfzOvP3sY9utej0YHpSNTgvFHw//tzWUvn1MwoPDl3obIsOSfP2fvAc9tvT361y/wDwqfxFD/Zep2us+G5dZg0mLSbz7boxuLWaOHPlSohfdHIoJB+Yq2eley0UAcH4U8BTaJ4l0vW5tZ+3S2Whtpcn+ipF5ztMJTKAmFUZyNoHpzVXRPhfYWHxB8Q+JZr+S5s9VikSDT2TCWjThftLKc8+YUU+3NejUUAeS+BvhbrXhzUdHt217RpNE0Vv9G8nRY4765QKVjSabJHygjlVBbaMmtHS/hk9l4L8G+Hf7YDnw3q6aiZvJx9o2tK2zGfl/wBZ156V6TgelFAHlWj/AAtvraWytr7WrW407T/EN1q1rGtqyu8dwkoeGQ7sEgzHDADgdKZofwx8RWq6BoWp+LYL3wp4du4rqwtksSl3KYSTBHNLuKlUOPuqC20ZxXrFGBQB5tY/DOS28E+HfDZ1gMdH1xdWM/kf60CeSXZjPH38Zz26V6QtLRQAUUUUAFFFFABRRRQAUUUUAFFFFABisnxJ4d0nxBarb6nb+aqHcjBirKfYitaipnCM4uMldF06kqclKDs0Zvh/RNN0KyFnptv5MWdxyclj6k960qKKIxjBcsVZCnOU5OUndiGuX+HnhZvCljqtu14Ls3+r3WpbhHs2CZ92zr26ZrqaKok5GXwbDc+N9b1+6uvMttX0aLSpLUJgqqNKS27PcS4xjtXJ+CPhbrnh/UNLt5vEGjPpGkKVtja6JHFfXC7SqCaYkj5QRyiqWIBNetYooA8c074P39x4stdX8T6xpF8LSK5hNzZaULW+1BZo2jIuZFba+FY9FGWANWbb4beMpNDHhnVPHccmhWmmXGn2UdvYmOWZZITEjXJLkPsU5woXJGTXrVFAHmHij4Z3F7aeFLnStQ01dY8O2P2FG1HTxc2t1CURWV48gqcxqwKnI6c5qje/CfU5tJ0e5/tzSZfEWmXVxcK8+jRmwkSYAPB5CkYQBV2tu3DHJNeu0UAeZ6N8NtQhfw9d6nrlnNd6XrMuqSLaaalvAQ8DRCGNFPyqu7O5ixPNVPEnwlbU7rVdTttWt49Sn15NasWubITQxMLdYGilQn50ZQc4wQSCOler4HpRigDydPhfrcuj/aJ/EWm23iCDU4tS0+Ww0pIbO0eNCnl+UDudGVnDFmz83GK6H4e+Etc0TxD4h8QeItet9V1DW/s29ba0MEVuIUZQqAsxI+bPJzXb4HpRgelABSbRS0UWAMCjA9KKKVkAVznj7w7L4n0D7Bbarc6TexTx3VpewctDNG2VJXoy9ip6gmujopgea2vgfxVq3iaw1zxr4h0u8k0qC4j0+HTdPa3UPMmxpZCzsT8vG0YHesq3+Ds0UOk2EmtwT6bH4Wfw3qcb2xEk0RO5ZYmDYRg3qGFev0UAeVeD/hx4k0u+hbUPEejrb2VnJbWr6XocdtcSsy7Vmmclsso5wgUE8n0pvgX4X6ppPjy28W65qmiTXlpay2ok0vSvscl95mMyXRDEOw25AAAySa9XowKAOK1HwFp2sfEG48UeIo7PV7ddOSxsLG5tVkS2G8vI/wA2QWY7ecDAXFc3qHwh8nUNSuvDOsQaMr6nbaxpVulmDDZXkcRikyoIDRyIcMowe4Nes0UAeV6l8P8Axlqdpb6lqXjG0uNfttag1S3BsWFjAsSFPJSLfuAIZiW3ZJx6VLq/wte+8Ea7oUWvPaX9/rkutWOoRwfNZTs4ZSBn5scjqMhjXp+KKAPJfF3wja8i8Jx6LdaQ0Hh6zazWx1nTzd2koYKPO8sMv70beCc/eNQ6H8JNU0Cy0FdN8RWcl3pHiC51XfLp+yKWO4VlkiCIwCEBjtI4GBxXsFJgegoA8f8ADPwl1TQdRsrGx1zRk8O2V8bqH/iSxtqLRly4t2nJIKZON23dtGM96dN8KvEa20Hh2z8X20HhS11iPVLe1On7rkbbgTGAy78GPdnB27umc4r1+igBEORS0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OKWmzf6pv8AdNADhRXmX7LOoX+qfAfw1f6neXF7dyxymSedy7ufOcDJPJ4Ar02gAopjf61PoafQAUUGoLYktNkk4fAoAnoopsn+rY+xoAdRSL0FLQAUVDMSLmEAnB3ZqagAooPSmJ/rH/CgB9FFFABRUFkSbZSSSef51PQAUUyb/Vn8P50+gAooqCUn7XEMnBB4oAnoooPSgAopkf33+v8ASn0AFFNk/wBW30NMtSTbxk8kqM0AS0UUyXqn+9QA+iiigAoqFCftjjJxsHFTUAFFB7UyI/Kf94/zoAfRRUd0SLaQg4IU0ASUU2P7in2FOoAKKY5/eJ9T/Kn0AFFFQoT9skGTgKOKAJqKKKACimQ/6sU+gAoqG9JEOQSDuHT61NQAUUUw/wCuA/2aAH0UUGgAoqGzJaNsnPzmpqACimy/6tvoaVeg+lAC0UVDcEiaAAkAsc/lQBNRRRQAUUxf9c30H9afQAUUGoLTJhOST8zdfrQBPRRTJv8AVN9KAHiigUUAFFQyE/a4hk4KtxU1AAaKD0pkfV/96gB9FFR3ORbyEcHaeaAJKKbF/qk+gp1ABQKZL1T/AHhTxQAUZoqBCftki5OAg4oAnooooAKKZF90/U0+gAoqK7JFtIQcECnp91fpQA6jvRUUz7XUlgBznJ9qAJaKp6fqen6grtp+oWt4Eba5gmWQKfQ7TxU0tzDE8aSzRxtK2yNWYAu2CcD1OATj2oAmorPuL+009bi41C9gtbdWAMk8oRASOmTxV23mjniWaGRJI3AZXQ5Vh6gjrQA+ikbofpSRcxL/ALooAdRRUN0SDFgkZkANAE1FFFAAKKYP9aw9hT6ACiioLMkxvkk/OetAE9FFMm/1ZoAeelIDzS15h+zJqF9qfwzludRvLi7n/tvUo/MmkLttW7kCjJ7AAADsKAPT6KKKACiiigAooooAKKKKACiiigAooooAKKKKACmzf6p/90/yp1Nm/wBU/wDun+VAHlX7I3/JvPhX/rlN/wCj5K9Xryj9kb/k3nwr/wBcpv8A0fJXq9AEbf65PoakqNv9bH9DUlAAagtvvT/9dDU5qC2+9P8A9dDQBPTZf9U/+6adTZf9U/8AumgBV+6KWkX7opaAIJv+PqD/AIF/Kp6gm/4+oP8AgX8qnoAKYn+sf8KfTE/1j/hQA+jvRR3oAgsf+PVPx/nU9QWP/Hqn4/zqegBk3+rP4fzp9Mm/1Z/D+dPoAKgl/wCPyH/dap6gl/4/If8AdagCeg9KKD0oAZH9+T/e/pT6ZH9+T/e/pT6AGy/6tvoaZaf8e0X+6KfL/q2+hplp/wAe0X+6KAJaZL1T/eFPpkv3k/3hQA+iiigCBP8Aj9f/AK5j+ZqeoE/4/X/65j+ZqegAPamQ/dP+8f5089qZD90/7x/nQA+orv8A49ZP901LUV3/AMesn+6aAHxf6tfoKdTYv9Wv0FOoAjk/1sf1P8qkqOT/AFsf1P8AKpKACoI/+P2X/dWp6gj/AOP2X/dWgCeiiigBkP8AqxT6ZD/qxT6AIL7/AFH/AAJf51PUF9/qP+BL/Op6ACmH/Xj/AHf60+mH/Xj/AHT/ADoAfRRRQBBZf6t/99qnqCy/1b/77VPQA2X/AFTfQ0qdB9KSX/VN9DSp0H0oAWoLj/X2/wDvH+VT1Bcf6+3/AN4/yoAnooooAYv+ub/dH9afTF/1zf7o/rT6ACoLP/Un/eb+dT1BZ/6k/wC8386AJ6ZP/qW+lPpk/wDqW+lADxRQKKAIJf8Aj9h/3WqeoJf+P2H/AHWqegAPSmRfef8A3qeelMi+8/8AvUAPqK6/49pf901LUV1/x7S/7poAdD/qk+gp9Mh/1SfQU+gBkv8AB/vCn0yX+D/eFPoAKgT/AI/pP9xf61PUCf8AH9J/uL/WgCeiiigBkP3T/vH+dPpkP3T/ALx/nT6AIrz/AI9ZP900+P7i/QUy8/49ZP8AdpyfdX6CgB9c58RfC9v4z8L3Phu7v72ytbzas72kmx3QMCUz2DAYOOcE10I61y/xN0fW9d8KT2PhvX5dB1YMk1reJyoZDu2OO6NjBHoaVwPFfBNjoXh/9pbS9P0XwldfD+x/s66tESdCkevspG3YFJX5AC+WIYg9OtaPxK0DXLX49/DjXNa8TT6hHc+ILiGx09IhFbWcIt5GHHV5DgZc/QAVK0fibVPG3h/xN8TtY8LWVt4ZMtxZafokrzyXdyyGPzHLAbQAThR370njLxHN4u+JfgS9060VLLRdVNw4lY+bJviaM4AyON2fwrkqY/D0pqEpq7O6jluKrQc4Qdl1ML4rXDeJf2i9R8P3XgS78dLoujwS6fpH2lYLRHlyZbiZ3+XcBtVQQc5Neh/swNoUPg/VtN0S11fSjZ6vMl3omoyB20qU4JgjYdYuhU+9L4y8I+NLL4ly+Pvh7No8t7dWKafqmm6mXSK4RCWjkWRASrLkjGMEVt/Brwbq3hay1nUvEl9bXviHxBqDahqL2qFYI22hVjjB52qoAyeTXYjhZ3jfdP0pIf8AVJ/uilb7p+lJD/qk/wB0UAOqC76w/wDXQf1qeoLvrD/10H9aAJxRQKKAGD/XN/uin0wf65v90U+gAqCy/wBW/wD10ap6gsv9W/8A10agCemTf6tqfTJv9W1AD68n/ZS/5JVN/wBh7VP/AEslr1ivJ/2Uv+SVTf8AYe1T/wBLJaAPWKKKKACiiigAooooAKKKKACiiigApCeaWkagDnbHxv4ZvdbGkW2o77hpWhjbymEUki/eRJMbWYYOQD2p3/CaeHP7f/sP7eftfnfZ8+U3ledjPl+Zjbvx/DnNcR4k1LSbu98Malomp21xYw6zHAmiJCsbGYuyPJgYcMmS2CMdz1rPFzaf8KyOi+dH/bX/AAkfl/Z9w87z/tu/O3r935s+lAHo9x418N2+vf2LLqG2681YGPlt5aysMiMyY2hz6E5relb9030NeNaldWa/DTxPo0k8Q1mTX541t9w815nuw8RC9T8pUg46D2r0HxzpHibVIrb/AIR3xW2gNFvM5Fmk/nAgY+90xz09aAOP/ZG/5N58K/8AXKb/ANHyV6vXkn7JayN+z54WMcuxfKmwu0HH7569U8uf/n4P/fNAD2/1yfQ1JVVo5vNX/SDyD/BT/Ln/AOfg/wDfNAE5qC2+/P8A9dKPLn/5+D/3xUMCTF5cTYw/93rxQBdpsv8Aqm+hqLy5/wDn4P8A3zTZI5/Lb/SD0P8ADQBYXoPpS1XEc/H+kHp/cpfLn/5+D/3zQATf8fUH/Av5VPVKWOX7RCGmyTuwdvTipvLn/wCfg/8AfNAE9MT/AFr/AIVH5c//AD8H/vmmrHPvYfaD2/hoAs0VB5c//Pwf++aPLn/5+D/3xQAWP/Hqn4/zqeqVokxt1Im2jngL71N5c/8Az8H/AL5oAkm/1Z/D+dPFVZY5wh/0gn/gNP8ALn/5+D/3xQBPUEv/AB+Q/RqPLn/5+D/3zUMkcv2mIed82GwdvSgC7QelQeXP/wA/B/75oMc+P+Pg/wDfFAEkf35Pr/Sn1VSObe/+kd/7vtT/AC5/+fg/980ASy/6tvoaZaf8e8X+6Kjkjn8tv9IJ4P8ADTbaOYwRlZyBtHG2gC3TJeqf7wqPy5/+fg/9801458r/AKQT8392gCzRUHlz/wDPwf8Avmjyp/8An4P/AHzQAJ/x+v8A9cx/M1PVNY5vtbjzudg52+5qXy5/+fg/980ATmmQ/dP+8f51H5c//Pwf++KbHHMQcXGPmP8AD70AWaiu/wDj1k/3TTfLn/5+D/3zUdxHMIHLT5G08baALMX+rX6CnVXSObYuLgjj+7S+XP8A8/B/75oAfJ/rY/qf5VJVV4596D7QeT/d9qf5c/8Az8H/AL5oAnNQR/8AH7L/ALq0GOf/AJ+D/wB81EiS/apAJudo529aALlFQeXP/wA/B/75o8uf/n4P/fNAEkP+rFPqrFHNsH+kEf8AAaf5c/8Az8H/AL5oAL7/AFH/AAJf51PVK7jmEPzTbhuHG33qby5/+fg/980AT0w/68f7p/nUflz/APPwf++aaY5/NA+0H7v92gCzQag8uf8A5+D/AN80eXP/AM/B/wC+aACy/wBW/wDvtU9UrVJijbZiPnP8NTeXP/z8H/vmgCWX/Vt9DSr90fSq8kc/lt/pB6f3aURz4H+kHp/coAsVBcf6+D/eP8qPLn/5+D/3zUU8cvmw7ps/McHb04oAuUVB5U//AD8H/vmjy5/+fg/980ASL/rn/wB0f1p9VRHN5rf6Qc4H8H1p/lz/APPwf++aAJ+9QWR/cn/eb+dHlz/8/B/74qG1jmMRIn2/MeAvvQBdpk/+qb6VH5c//Pwf++abLHOEP+kZ/wCA0AWRRVcRz4/4+D/3zS+XP/z8H/vmgAl/4/If91qnqm8cv2mMGc5wcHb0qXy5/wDn4P8A3zQBPTIvvP8A71R+XP8A8/B/74piRz5f/SD97+7QBaqK6/49pf8AdNN8uf8A5+D/AN81HcRzCCTM+RtPG2gCxD/qk+gp9VYo5vLXFwRwP4Pan+XP/wA/B/75oAkl6p/vCniqzxzgr/pGfm/u07yp/wDn4P8A3zQBPUCf8fsn+4tHlz/8/B/75qFUl+1OPO52DJ20AXaKrbJsf8fH/jormfE/jPSdAuBbXV5LNcYDeVDEGYA9znAH51lVrQpR5puyNaNCpXly043fkdXEflP+8f50rSKqlmOAOSTXj+tfFS6YPDo9r5YJIWWbBbnoQop8Vn428XeEJYbqR0dLkMgmHleemOQcDsfUV5zzelNuNFOTSPV/sStTip4iSgm0td/uO11Dx54Wjnksf7URpNpyyKSgI7bhxmuJ1n4rX0k7Q6LYRJHjakkylnJ9do4/Crvh34XRWqC81u5E0ifMLeL7n0Y9663QPBmi6NK1xp9uqyuPvyDeVHoM9KwtmeJSu1BfidHNlGFbsnUfnojzC/1f4geIvswihvYkkXMf2aMxq5H8RPb8TXqN5purXngj+zZLoLqclrsaXPG/HPP6ZrcWGYdJ8D2QU1o5vMX9/wCv8NdeGy90+bnm5c2hwYvM1W5FTpqCi7r/AIJ5RoPwnvJQH1a+jtgG5jgAckf73b8jXe+HfBOgaI0UtvaCW5jyVnl+ZwTW75M//Pwf++BS+VP/AM/B/wC+KrD5ZhsPrGOvd6ixWbYvE6Tnp2WiEt/+Pif6j+VWBVKGObz5gJsHIydvXipvLn/5+D/3zXoHmkzfdP0pIv8AVJ/uioTHPj/j4P8A3xSRxzmNT9o7D+GgCzUF31h/66D+tHlz/wDPwf8AvmoriOYGLdNu/eDHy9KALgoqART/APPwf++aPLn/AOfg/wDfNAEg/wBc3+6KfVYRzeaf9IPQfw07y5/+fg/980AT1BY/6t/99qPLn/5+P/HahtY5TG22bb85/hoAu0yb/VtUflz/APPwf++aZLHPsP8ApBP/AAGgC1Xk37Kny/CqX/sPap/6WS16l5c//Px/47Xhv7LeleIm8Otqsfido9FGtaoraT9kQgt9qkG7zfvfe5x+FAHrHiDxn4d0K/FjqV8UnCCWRUieQQxk4DyFQQi+7Yp3iDxj4e0N4E1C+IaaLzlEMTSkRf8APRtgOE/2jxXP/EW60i8sNd0m38QW+h6kloJL2SSFQ00JRsLlvvL1GVyR0rH8Eatp9rrd1fa0tvpK3fhqwlt4p32qkKCQSIpbGQCRkdeRQB6la3EN1bR3NvIssMqh45EOVZSMgg+hFS1ynwijmi+G2hJMjo32UFVfqEJJUf8AfJFdXQwQUUUUAFFFFABRRRQAUHmiigDPi0TR4tVfVY9Lskv3GGuVhUSH6tjNO/sbSf7W/tb+zLP+0Nu37T5K+bj/AHsZq9RQBQfRtIk1ZNWfTLNtQQbVuTCpkA9mxmrkoAibH90/yp9Nm/1T/wC6f5UAeVfsjf8AJvPhX/rlN/6Pkr1evKP2Rv8Ak3nwr/1ym/8AR8ler0ARt/rk+hqSo2/1yfQ1JQAGoLX70/8A10NTmoLb70//AF0NAE9Nl/1T/wC6adTZf9U/+6aAFXoKWkX7opaAIJv+PqD/AIF/Kp6gm/4+oP8AgX8qnoAKYn+sf8KfTE/1j/hQA+jvRR3oAgsf+PVPx/nU9QWP/Hqn4/zqegBk3+rP4fzp9Mm/1Z/D+dPoAKgl/wCPyH/dap6gl/4/If8AdagCeg9KKD0oAZH9+T6/0p9Mj+/J/vf0p9ADZf8AVt9DTLT/AI9ov90U+X/Vt9DTLT/j2i/3RQBLTJeqf7wp9Ml6p/vCgB9FFFAECf8AH6//AFzH8zU9QJ/x+v8A9cx/M1PQAUyL7p/3j/OnntTIfun/AHj/ADoAfUV3/wAe0n+6alqK7/49ZP8AdNAD4v8AVr9BTqbF/q1+gp1AEb/62P6n+VSVHJ/rY/qf5VJQAVBH/wAfsv8AurU9QR/8fsv+6tAE9FFFADIf9WKfTIf9WKfQBBff6j/gS/zqeoL7/Uf8CX+dT0AFMP8Arh/u/wBafTD/AK8f7v8AWgB9BoooAgsv9W/++386nqCy/wBW/wDvtU9ADZf9W30NKv3R9KSX/VN9DSp0H0oAWoLj/XQf7x/lU9QXH+vt/wDeP8qAJ6KKKAGL/rm/3R/Wn0xf9c3+6P60+gAqCz/1J/3m/nU9QWf+pP8AvN/OgCemTf6pvpT6ZP8A6lvpQA8UUCigCCT/AI/If91qnqCX/j9h/wB1qnoAKZF95/8Aep56UyL7z/71AD6iuv8Aj2k/3TUtRXX/AB7S/wC6aAHQ/wCqT6Cn0yH/AFSfQU+gBkv8H+8KfTJeqf7wpWZQCSwA+tAB3rL1XVtP0h3udSu4raMqArOcZPoPWuH8cfEtbKefTtDRJplGDdlgUU9wB3I/zmuMi0rxn4zkguJluLmM/cmmIWNR3I/+tXi4nN4qTp4dc0vwPewmRylFVsTJQh57lrxv48vtcu44NLe4sbZGK4STDSknAJx7dqv6D8MNWurqC51iaKO3LBpEEhaRl9M9q7vwh4G0jQVMvl/a7psZlnAbaR/dGOP511YFY0MplXl7XGO77dEbYjOoYeHscBHlXfqzC0fwn4d09vOtdKt1k6byu48fWt4KPSmw/dP1P86fXuU6UKatBWPn6lWpVd6km35kN4B9lk/3TUiD5F+gpl5/x6yf7pp8f3F+grQzHYqNx+8T8akpj/62P8aAH0UUUAQQf8fE/wBR/Kp6gg/4+J/qP5VPQAjfdP0pIv8AVJ/uilb7p+lJD/qk/wB0UAOqC76w/wDXQf1qeoLvrD/10H9aAJxRQKKAGD/XH/dFPpg/1zf7op9ABUFl/q3/AOujVPUFl/q3/wCujUAT0yb/AFbU+mTf6tqAH15P+yn/AMkqm/7D2qf+lktesV5P+yl/ySqb/sPap/6WS0Aekanomj6pNDNqWl2V5LAcxPPCrlPoSOKdqmj6TqohGp6baXvktui8+FX2H1GRxV6igBAoUYAwPSloooAKKKKACiiigAoori/i/wCKtU8L6Dp39hWtrcatq+rW2l2Qu2YQpJMxG99vJAAJwOpxQB2YYUteBar8UvGq+JNZ16wGjnwboWvW2g3Fu8TfaLyV2RJZY5M4G1pFwuDnBFe+L0oAWiiigAps3+qf/dP8qdTZv9U/+6aAPKv2Rv8Ak3nwr/1ym/8AR8ler15R+yN/ybz4V/65Tf8Ao+SvV6AI2/1sf0NSVG3+tT8akoADUFt96f8A66GpzUFt96b/AK6GgCemy/6p/wDdNOpsv+qf/dNACr90UtIvQUtAEE3/AB9Qf8CqeoJv+PqD/gX8qnoAKYn+sf8ACn0xf9Y/4UAPo70Ud6AILH/j1T8f51PUFj/x6r+P86noAZN/qz+H86fTJv8AVn8KfQAVBL/x+Q/7rVPUEv8Ax+Q/RqAJ6D0ooPSgBkf35P8Ae/pT6ZH9+T6/0p9ADZf9W30NMtP+PaL/AHRT5f8AVt9DTLT/AI9ov90UAS0yX7yf7wp9Ml6p/vCgB9FFFAECf8fr/wDXMfzNT1An/H8//XNf5mp6AA9qZD90/wC8f50+mRfdP+8f50APqK7/AOPWT/dNS1Fd/wDHtJ/umgB8X+rX6CnU2L/Vr9BTqAI5P9bH9T/KpKjf/WR/U/yqSgAqCP8A4/Zf91anqCP/AI/Zf91aAJ6KKKAGQ/6sU+mQ/wCrFPoAgvv9R/wJf51PUF9/qP8AgS/zqegAph/14/3T/On0w/64f7v9aAH0UUUAQWX+rf8A32qeoLL/AFb/AO+386noAbL/AKpvoaVOg+lJL/q2+hpV+6PpQAtQXH+vt/8AeP8AKp6guP8AXQf7x/lQBPRRRQAxf9c3+6P60+mL/rm/3R/Wn0AFQWf+pP8AvN/Op6gsv9Sf95v50AT0yf8A1LfSn0yb/VN9KAHiigdKKAIJf+P2H/dap6gk/wCPyH/dap6AA0yL7z/71PqOM4Z/96gCSobr/US/7pqTdWJ4k8S6Lo8EyX9/FHMIywhDZkPphaidSMFzSdkXTpzqS5YK7NmI/u0+gpZHRELu4RRyWJwAK8d1P4rak03laTYW8cQOEaYF2YduBjBrOjtviD4nkuo5WvRFKv7xZ/3UeOoUA/0ryJ51Sb5aMXN+S0PbhkFaMebESUF5vU9H8UeO9B0dGjW5F5dqAyww859Mt0FefWPiTxj4pu9Ts7Fy0U8EmIgABGvYBvXt+NaPhv4UzN5U2t3IiBY7reHnjt81eoaJpNjo+npY6fAsUKD8T7k9zWUaOOxk06z5IdlubTr5fgIONBe0m+r2Xp/XzPNvhr8P9jvqPiKxKvG4FvbyEEcdWYDrz0FenW8aRXLRxqERUUKoGAB7CrG32FQx/wDH6/8AuCvUweDp4SmoQX/BPHxuPrYyo51H8uiLFFFFdZxjIfun/eP86fTIvun6n+dPoAivP+PWT/dNPj+4v0FMvP8Aj1k/3TT4/uL9BQA6mP8A62P8afTH/wBbH+NAD6KKKAIIP+Pif6j+VT1BB/x8T/UfyqegBG+6fpSQ/wCqT/dFK3Q0kX+qT/dFADqgu+sP/XQf1qeoLvrD/wBdB/WgCcUUCigBg/1zf7op9MH+uP8Auin0AFQWX+rf/ro1T1BZf6t/+ujUAT0yb/VtT6ZN/qzQA+vJ/wBlL/klU3/Ye1T/ANLJa9Yryf8AZS/5JVN/2HtU/wDSyWgD1iiiigAooooAKKKKACiiigAboa8R/aT8Y29jaWvhbUvhx4j8Q2V5f2im6tof3Q3Px5MiOHW4Uj5eAM98V7dXm/7QuraxpHge0fSdWGiR3WrWtrf6rsVjYW0j4eYBuAR8oyemc+9AI8xjOmtaeGdE8MfBHxzC+lamtxaDV4fLs1kkkUy3E7CYl3UZYFgea+lV7/WvHdH8HxRanZ3C/HjxNfbJkcW76pbsk+CDsIC5IPTA9a9iHSgBaKKKACmzf6p/9006mzf6p/8AdNAHlH7I4Y/s9eFsNj91N2/6byV6ttk/56f+O15X+yN/ybz4V/65Tf8Ao+SvV6AIWV/OT5+x/hp+2T/np/47SN/rk+hqSgBhWTH+s/8AHahtlbfN84/1n932qyagtvvT/wDXQ0ASbX/56f8AjtNlV/Kf95/Cf4alpsv+qf8A3TQA0B8D95/47S7ZP+en/jtOXoKWgCtKG+1QZcfxfw+1TbZP+en/AI7Uc3/H1B/wL+VT0AM2v/z0/wDHaYqv5j/vPT+GpqYn+tf8KADbJ/z0/wDHaNr/AN//AMdp9HegCtZB/sy/P6/w+9TbZP8Anp/47Udj/wAeqfj/ADqegCGZZPLP7zuP4aftf/np/wCO0Tf6s/h/On0AM2yf89P/AB2oJVb7XD84zhudtWqgl/4/If8AdagCTbJ/z0/8doKv/wA9P/HafQelAEMavvf953/u+1P2yf8APT/x2iP78n1/pT6AIpRJ5bfvOx/hplqr/Z48Pj5R/DU0v+rb6GmWn/HtF/uigB22T/np/wCO0yVXyn7z+Ifw1NTJeqf7woANsn/PT/x2ja//AD0/8dp9FAFZVf7Y/wA/8A/h9zU22T/np/47Uaf8fr/9cx/M1PQAwq//AD0/8dpkSyYP7z+I/wAPvUxpkP3T/vH+dABtk/56f+O1FdK/2aTL5+U/w1YqK7/49ZP900AEaybF/edh/DTtsn/PT/x2li/1a/QU6gCCRX8yP953P8PtUm2T/np/47SSf62P6n+VSUAMKyY/1n/jtQRq32yT5/4R/DVo9Kgj/wCP2X/dWgCTbJ/z0/8AHaNr/wDPT/x2n0UAQwq/lj95/wCO0/bJ/wA9P/HaIf8AVin0AVr1X8jlwfmX+H3qba//AD0/8dqO+/1H/Al/nU9ADNsn/PT/AMdphD+cPn/hP8PvU1MP+vH+6f50AG2T/np/47Rtf/np/wCO0+g0AVrNX8tsPj52/h96m2yf89P/AB2o7L/Vv/vt/Op6AIpVfy2/edj/AA0qq+0fvO392nS/6pvoaVOg+lADdsn/AD0/8dqGdX86D5/4j/D7VZqC5/10H+8f5UASBZP+en/jtG1/+en/AI7T6KAIQH81vn7D+H60/bJ/z0/8doX/AFzf7o/rT6AGbX/56f8AjtQ2av5J+f8Ajb+H3qyags/9Sf8Aeb+dAEm2T/np/wCO0yZZPKb952/u1NTJ/wDVN9KAAK//AD0/8do2yf8APT/x2niigCrIr/a4vn52tj5an2yf89P/AB2opP8Aj9i+jf0qcmkA3a//AD0/8dqJVfc/z/xentS3t1BZ2sl1dSrFDGNzux4Arxvxl471a/117Pw3futlIFSPykw8rHrgkZ9uK4sbj6WEjee76Lc78BltbHT5aey6vY1fid4z1TT9bh0zRbxE8tA0pUBiXJ4X/PrWLo/gjxBr+qXN74ia5tV272lcAtKewX2x3q74D+H2oT6ompeIYDFDG3mLE75eV8/xeg7167OB9lkP+ya8rD4Kpj5Otib8t9IntYnMKWXQjQwdnJLWXW/kYXhPwppugWQjtYxJKfmaeVAXbPv6Vv7H/wCemP8AgNLD/qk+gp9e/SpQpRUYKyR81VrTrSc6ju2QyK+V/efxf3aftf8A56f+O0S9U/3hT60Mxm2T/np/47UCK32x/nGdgz8tWqgT/j+k/wBxf60ASbZP+en/AI7Rtf8A56f+O0+igCGFZNp/edz/AA+9P2yf89P/AB2iH7p/3j/On0AV7tX+zSfPn5f7tPRX2Lh8cD+Gi8/49ZP900+P7i/QUAJtk/56f+O0x1fzU/eev8NTUx/9bH+NABtf/np/47Rtf/np/wCO0+igCtAr+fP8/cfw+1TbZP8Anp/47UcH/HxP9R/Kp6AIyr4P7z/x2kiWTyk/efwj+GpG+6fpSQ/6pP8AdFACbZP+en/jtQ3StmHL5/eD+GrNQXfWH/roP60ASBZP+eg/75o2yf8APT/x2niigCEK/mn95/CP4aftk/56f+O0D/XN/uin0AM2yf8APT/x2oLNX8t/nA+dv4atVBZf6t/+ujUASbZP+en/AI7TJlfyz8//AI7U1Mm/1bUAAWT/AJ6f+O15V+yl/wAkqm/7D2qf+lktesV5P+yl/wAkqm/7D2qf+lktAHrFFFFABRRRQAUUUUAFFFFAAelef/Hq80e38ExWmreGLXxRLqOoQWWnaXc4EU91IxEe4nhVHzEn0FegHpXl3xk1jwRq/hTVbHXNU1XTm0TUbbF7ZWUzzWd5gSQyR4Q78Z5IBHJBoA8m8OWfh3RbOPxBrXwh8DRyaP4s/sfUptLgKm15jEU8W/JfEki56ccivqlelfI3gmbwjeeJYrHX/iprmvWV9rq6o2mx+Fbi0S6vSVCGaTYflDKpwNoyMmvroUAFFFFABTZv9U/+6f5U6mzf6p/90/yoA8q/ZG/5N58K/wDXKb/0fJXq9eUfsjf8m8+Ff+uU3/o+SvV6AI2/1yfQ1JUbf62P6GpKAA1Bbfen/wCuhqc1Bbfen/66GgCemy/6p/8AdNOpsv8Aqn/3TQAq/dFLSL90UtAEE3/H1B/wL+VT1BN/x9Qf8CqegApif6x/wp9MT/WP+FAD6O9FHegCCx/49U/H+dT1BY/8eqfj/Op6AGTf6s/h/On0yb/Vn8P50+gAqCX/AI/If91qnqCX/j8h/wB1qAJ6D0ooPSgBkf35P97+lPpkf35P97+lPoAbL/q2+hplp/x7Rf7op8v+rb6GmWn/AB7Rf7ooAlpkvVP94U+mS/eT/eFAD6KKKAIE/wCP1/8ArmP5mp6gT/j9f/rmP5mp6AA9qZD90/7x/nTz2pkP3T/vH+dAD6iu/wDj1k/3TUtRXf8Ax6yf7poAfF/q1+gp1Ni/1a/QU6gCOT/Wx/U/yqSo5P8AWx/U/wAqkoAKgj/4/Zf91anqCP8A4/Zf91aAJ6KKKAGQ/wCrFPpkP+rFPoAgvv8AUf8AAl/nU9QX3+o/4Ev86noAKYf9eP8Ad/rT6Yf9eP8AdP8AOgB9FFFAEFl/q3/32qeoLL/Vv/vtU9ADZf8AVN9DSp0H0pJf9U30NKnQfSgBaguP9fb/AO8f5VPUFx/r7f8A3j/KgCeiiigBi/65v90f1p9MX/XN/uj+tPoAKgs/9Sf95v51PUFn/qT/ALzfzoAnpk3+pb6U89KjmI8pvpQA8UtcR8QvHFvoVoIdNmgudRdhhM7gi92OK8/h8QfELXXWWya8ZAwZfs8IWPr0z3FeViM2o0ans4pyl5HsYXJa9el7aTUY+bser+JvEek6IWluruLzYo2cQBh5jdMYFeeeH/Gni3XvFHk2Kr9nfd+5CArGuDglvXNEvw98Qat4pa41qeNYZ8ySTq4L9Puhe2OnpxXofgzwvZ+GLF7a1keZ5H3ySuAGb0HHYVyr67jaqv7kF97Op/2fgaDUWqlRr5I8qPhn4ga9O0eofa9u7azXE2EHuB3Fdt4H+HdlpLxX2pEXWowuWVkJ8tD2wO9d+aZF95/96uuhlFCnP2kryfnqcuIzvEVafs42jHstBQOtMuf+PWT/AHTUtRXX/HtL/umvUPHHQ/6pPoKfTIf9Un0FPoAZL/B/vCn0yX+D/eFPoAKgT/j+k/3F/rU9QJ/x/Sf7i/1oAnooooAZD90/7x/nT6ZD90/7x/nT6AIrz/j1k/3TT4/uL9BTLz/j1k/3TT4/uL9BQA6mP/rY/wAafTH/ANbH+NAD6KKKAIIP+Pif6j+VT1BB/wAfE/1H8qnoARvun6UkP+qT/dFK33T9KSH/AFSf7ooAdUF31h/66D+tT1Bd9Yf+ug/rQBOKKBRQAwf65v8AdFPpg/1zf7op9ABUFl/q3/66NU9QWX+rf/ro1AE9Mm/1bU+mTf6tqAH15P8Aspf8kqm/7D2qf+lktesV5P8Aspf8kqm/7D2qf+lktAHrFFFFAGJ42nW38J6nM+oX2mKkDMbuyh82eHH8SJtbcfbaa+TtR+IPin7T8T00b4saTq0EOho0L6lG1nctiFy32ZEKhZl7/LycZxX2UxFcB4l+Efg3xFqHiW+1ix+1T+IbSO1uHkRGMARCivCSCUfBzn1AoAk+CmseLNU8I6f/AMJPoUVjt0+2aC8j1AXIvAUGWIwGRuhIOevWu9rlPh58P/C/gS1e38NWMlokkUccg892V9gwG2k7Qx7kAZrq6ACiiigAPIryL45WPxYNxa3/AIP8U+HNJ0W3vLaa5+2xtE8aqx8wyS7wrRdMpgE9M166eleYftH6Rcat4J01hpFxrVhYa5Z3uqadboXe5tEc+YoT+PGQ23vigDiZdc8Y63cWem6j8bfhnbWsl5A0n9jbo7uULIp8uMmY/fxt6Hqa+g1IAOPWvkvWfDum6B42vNG0rwJOmv3Himy1fwzdwaSfKS0kEXnI0m3aioBLlW6ZGK+tKAMC38beFrjW/wCxYdYt3vTIYQgDbWkHVA+NpYf3Qc08eMfDX/CQf2B/a0H9o7/L8nnHmYzs3Y278fw5z7Vx8UumeJtUsNF0FLOx8OaPqK3Ek4ZVNzcxuWEcK9doc5Z+5yB3NYwkt/8AhVJszIn9q/8ACSbfLyPM+0/bd3Trnbz9KAPSZ/GHhuDxANBl1aBdRLrH5WGwHYZCFsbQx7KTmtqVv3T8fwn+VeO6jJbD4W+KbN5I/wC1W8QzqI8jzDcG7BiwOpO3YR7Cu/8AHGneLdQgtv8AhF/EtrobR7/tBn08XPmjAxj5htxz69aAOP8A2Rv+TefCv/XKb/0fJXq9eSfslpMf2fPCxSQIvlTYUrnH76SvVPLuf+e6/wDfFAD2/wBan0NSVVKXHmL++Xof4Kf5dz/z3X/vigCc1Bbffn/66GkMdzj/AF6/98VHAk5eXbKB8/Py+1AFymy/6pvoai8u6/57r/3xTZI7ny2/fqeD/BQBYXoPpS1XEdzgYnUcf3KXy7n/AJ7r/wB8UAE3/H3B/wAC/lU9UpUnE8QMykndg7enFTeXc/8APdf++KAJ6Yv+sf8ACo/Luf8Anuv/AHxTFS48x/3654z8lAFqjvUHl3P/AD3X/vijZc5/16n/AIBQAWP/AB6r+P8AOp6pWazm3UrMoHPVPepvLuf+e6/98UASTf6s/h/On1VlS4CHM644/gp+y5/57qP+AUAT1XlP+mQ/RqXy7n/nuv8A3xUMiT/aYx5o3YODt6UAXaD0qDy7n/nuv/fFIY7n/nuv/fFAEsf35P8Ae/pT6qpHcb3xMo5/ue1P8u5/57r/AN8UASy/6tvoaZaf8e0f+6KjkjuPLbMyng/wU22S4MEe2ZQNowNlAFumS9U/3hUfl3P/AD3X/vimSJcApmdfvDHyUAWhRUHl3P8Az3X/AL4o8u5/57r/AN8UACf8fr/9cx/M1PVJUn+1MPOXdsGTs9zU3l3P/Pdf++KAJ6ZD90/7x/nUXl3P/Pdf++KbHHcEH98v3j/B70AWqiu/+PWT/dNN8u5/57r/AN8VHcx3AgctMpG05ASgCzF/q1+gp1VkS42DE6jj+5TvLuf+e6/98UAPk/1kf1P8qkqq6XG9P3y9T/B7U/y7n/nuv/fFAE56VBH/AMfsv+6tJ5dz/wA91/74qJEn+1SATLu2jJ20AXaKg8u5/wCe6/8AfFHl3P8Az8L/AN8UAPh/1Y/z3qSqsSXGwYmUD/cp/l3P/Pdf++KAC+/1H/Al/nU9UrtJxF80ysNw4Ce9TeXc/wDPdf8AvigCemH/AFw/3f61H5dz/wA91/74phS480Dzlzt67KALVFQeXc/891/74o8u5/57r/3xQAWX+rf/AHzU9UrVLgo22ZR85/gzU3l3P/Pdf++KAJZf9U30NKv3R9KryR3PltmdTx/cpVjucD9+o4/uUAWKguP9fB/vH+VHl3P/AD3X/viopkuPNh3TKTu4OzpxQBcFFVxHc4/4+F/74pfLuf8Anuv/AHxQBIv+ub/dH9afVUJcea375c7R/B9acUuB1nX/AL4oAnzUNmf3J/3m/nUUzSQp5kt3GijqWUAfzrg9W+Jek2McsVg73s6MQAE2oxzz83pXPXxVKgr1JJHTh8JWxLtSjc6Txx4usfDFohnR5rmYHyYU6nHc+g5rybUvFHjDxZus7eOXyicGGzjIB9mb/wCvVaVNb8d+KBKIplWdtqsVYxQIBzz0/wDr17fpWlrpWlQ2VqY444kC/LHjJxya8NOvmlSTUnGmvxPoZLD5NTjzRU6r79Dzbw58KLqZorjWrxYY+rwRcufbd2r1XTLC303T4LCzjEdvAoWNR2FPEdz/AM91/wC+KXy7n/nuv/fFevhMBQwi/drXueHjcyxGNd6stF06DXGLyL/darAFU3Sf7TGDMu7BwdlTeXc/891/74rtOEnNMj+8/wDvVH5dz/z3X/vimJHcZfE6/e/uUAWqiuv+PaT/AHTTfLuf+e6/98VHcJceTJumUjacjZQBYh/1Sf7op9Vo0uPLXEygYH8FO8u5/wCe6/8AfFAEkvVP94U+qsiXAKZnX739yn+Xc/8APdR/wCgCeoE/4/pP9wUeXc/891/74qFUn+1uBMoO0ZO2gC7RUHl3P/Pdf++KPLuf+e6/98UASQ/dP+8f50+qsSXBU4mUcn+D3p/l3P8Az3X/AL4oAW8/49ZP92pI/uL9BVW5S4FvIWmUjb02U9I7jaP369B/BQBZpj/62P8AGo/Luf8Anuv/AHxTGS48xMzL3/goAtUVB5dz/wA91/74o8u5/wCe6/8AfFABB/x8T/UfyqeqUKT+dNiZQcjJ2deKm8u5/wCe6/8AfFAEzfdP0pIv9Un+6KhKXOD+/U/8ApI47ny1xOuMD+CgCzUF31h/66D+tHl3P/Pdf++KiuEnBi3TKf3gx8nQ0AXBRVcR3P8Az3X/AL4pfLuf+e6/98UASD/XH/dFPqqEuPNI85c4H8FP8u5/57r/AN8UAT1BZf6t/wDro1Hl3P8Az3X/AL4qG1ScxttlVfnOflzQBdpk3+rao/Luf+e6/wDfFMljuNhzMpGP7lAFrNeTfspnHwrm/wCw9qn/AKWS16l5dxj/AF6/98V4b+y3p/ihvDpv4/EVqmgDWtTVtMNgDIW+0yAt527I+bnGPagD1jxD408OaDemz1K+ZLhYxLIkUEkvlRn+N9inYvucUa3408N6Ots19qIH2mHz4/Jieb91xmQ7AcJz948Vz3jfXrGHWLvw3or6bba1fwL/AGhfXMiIlpCQVVnyQXfBO1PxOB1p+G/7F8N+L9TtLm+t1sU8P2a2U88oxLbxeYHIboRkgnHqKAO31zTtM8U+GrjTbmRptO1G32tJbzFCyMMgq6nI7EEGvCo3+Ifgf4g654b8O+PrS/0TSNLtr8Q+L5QwxK0i7BdLhlA8sYLbhz0r0Xw+dQsvgHBLBq8Og3MWltJFf3cO9LROWV2Q9QqY4PtXivh3/hUMmtReJviAvjXxZcXBRB4h8QaRNHpv3iE2qAESPJ+UsCOetHUD2f4IfFOP4kR6pEdFksbjTHSOaeGcXFlOzZ/1MwADgY544yK9Kqvp0Npb2cUNjFBDbKo8pIVCoF7bQOMVYoAKKKKAA9K8P1DS/FHxC+IHjVYfHuu+G7Xw3PFZabb6Y6ohlNusrSy5B8zlwNp4wK9wPSvKdb+EN5deKtb17R/iP4o0D+2Z1nubWxMQi3rGsYPzKT91RQB0vwW8Qah4q+Fuga9q2w391a/6SyLhWkVijMB2yVz+NdgVUggjIPUV5B4R+DGp+GItPtdO+K/jEadYyKyWRaHymUNuKH5M4Jzn616+ORQBhQeC/CFvcpcweF9GinjcSJIllGGVgcgg4655q1/wjug/25/bn9jWH9p4x9r8hfN9M7sZzjjNalFAGXL4d0GXW01yTR7F9TQDbdmBTKMcD5sZrRm/1TfQ0+mzf6p/90/yoA8q/ZG/5N58K/8AXKb/ANHyV6vivKP2Rv8Ak3nwr/1ym/8AR8ler0ARt/rU+hqTFRt/rk+hqSgAqC2+/P8A9dDU5qC2+9P/ANdDQBPTZf8AVN9DTqbL/qn/AN00AKv3RS4pF+6KWgCCb/j6g/4F/Kp6gm/4+oP+BfyqegApi/6x/wAKfTE/1j/hQA/FFFHegCCx/wCPVfx/nU+Kgsf+PVPx/nU9ADJv9Wfw/nT6ZN/qz+H86fQAYqCX/j8h+jVPUEv/AB+Q/wC61AE+KD0ooPSgBkf35Pr/AEp+KZH9+T/e/pT6AGy/6tvoajtP+PaL/dFSS/6tvoaZaf8AHtF/uigCXFMl6p/vCn0yXqn+8KAH0UUUAQJ/x+v/ANcx/M1PioE/4/X/AOuY/manoAKZF90/7x/nTz2pkP3T/vH+dAD6iu/+PaT/AHTUtRXf/HrJ/umgB8X+rX6CnYpsX+rX6CnUARv/AKyP6n+VSVHJ/rY/qf5VJQAVBH/x+y/7q1PUEf8Ax+y/7q0AT4ooooAZD/qxT8UyH/Vin0AQXw/cf8CX+dT1Bff6j/gS/wA6noAMUw/64f7p/nT6Yf8AXj/d/rQA/FJS0UAQWX+rf/fap8VBZf6t/wDfap6AGy/6tvoaVfuj6Ukv+qb6GhOg+lADsVBcf6+D/eP8qnqC4/18H+8f5UAS96DTZZI4kaSSRURRlmY4AHua4/xN8QtB0gCOCcajMf4LdgwX3LdP61jXxFKguapKxth8NVxEuWlFtnVXVxDaRz3NzKsUMaBndjwBzXn2r/FjTYfPTTrKa5ZSBHI5Cxv6n1FcZ4i8Wa74xu4tOtomgimIQWsL58w+rGu98C/Dy00y3a41iOK7vZAVKn5o0U9gD1NeK8fiMbU5MJpFdWj3lluGwFL2mO1m9op/nY8/+0+JfH+sNZi4LJuMqxscRQj3wK7fwb8NbOyla61mSLUH+6kQXEY9eD1r0GztLe0jEdtbxQqBgBEAGKWz/wBT/wACb+db4fKKcJe0rvnl36HPis8qzj7PDr2cOy3+8LKztbK2S2tLeOCFB8qIuAKkmAETH2qSmT/6lvpXsRSSsjxHJt3Y4AUuKBRTEQS/8fkP+61T4qCX/j9h/wB1qnoAKZH95/8Aep56UyL7z/71AD8VFdf8e0v+6alqK6/49pf900AOh/1SfQU/FMh/1SfQU+gBkv8AB/vCn0yX+D/eFPoAMVAn/H9J/uLU9QJ/x/Sf7i/1oAnxRRRQAyL7p/3j/On4pkP3T/vH+dPoAhvAPssn+6akj+4v0FMvP+PWT/dNPj+4v0FADsUx/wDWp+NPpj/62P8AGgB9FFFAEEA/0if6j+VT4qCD/j4n+o/lU9ACN90/Ski/1Sf7opW+6fpSQ/6pP90UAOxUF31h/wCug/rU9QXfWH/roP60AT0YoFFADB/rm/3RT8Uwf65v90U+gAqvZf6t/wDro1WKgsv9W/8A10agCfFMm/1bU+mTf6tqAH15P+ynz8Kpv+w7qn/pZLXrFeT/ALKX/JKpv+w9qn/pZLQB6JfeHfD99ctc32h6ZdTtjdJNao7HHqSM0690DQr2C2gvNG0+4itcfZ0ltkZYsdNoI+X8K0qKAOU+LHhyPxX8N9d8NtfRaet5aNGLiQfu4iMEFh/dyBn2rzbx14wn1L4E32m6jq/gax1e5tpLPUcass9tBbFWV54wo3O20ZWPGcnHavS/irov/CQ/D3W9GOnXGpfarYp9kguVgefkHYJGBC5x3rxDW/CMl3oN5Y3H7M+h2ME1u0T3MOqWUUkSlcF1fb8rDqG7HmgD3rwDdaPceFNNh0PV7fVrS1tYrdbiGUPu2xrjdg8EjBweea3q4r4ZaLZ+HTc6Vo/g2y0HShbW0sd1bSRn7XIY8PuCAfMuANx+91rtaACiiigAPSvCfiKvxz8PeIbqTwnFY63pGoa/bXMDSXTLLbQkKslu6lSFhypJcHIBJ617seleXftMm4X4cwCQ366IdVtRr5st3mjTt/77G35sfd3Y525oAq+H/F3xa1LVorc+GfA8lusqi6a18QmWSJM/MQoTqBnANetL0r5h8Tr8Go7vw2/wbfR28Zf2ra/YhoUhaRofMHneftOPL8vdkv3x3r6fHSgAooooAKbN/qn/AN0/yp1Nm/1Tf7p/lQB5V+yN/wAm8+Ff+uU3/o+SvV68o/ZG/wCTefCv/XKb/wBHyV6vQBG3+tj+hqSo2/1sf0NSUABqC2+9P/10NTmoLb70/wD10NAE9Nl/1T/7pp1Nl/1T/wC6aAFX7opaRfuiloAgm/4+oP8AgVT1BN/x9Qf8C/lU9ABTE/1j/hT6Yn+sf8KAH0d6KO9AEFj/AMeqfj/Op6gsf+PVPx/nU9ADJv8AVn8P50+mTf6s/h/On0AFQS/8fkP+61T1BL/x+Q/7rUAT0HpRQelADI/vyf739KfTI/vyf739KfQA2X/Vt9DTLT/j2i/3RT5f9W30NMtP+PaL/dFAEtMl+8n+8KfTJfvJ/vCgB9FFFAECf8fr/wDXMfzNT1An/H6//XMfzNT0AB7UyH7p/wB4/wA6ee1Mh+6f94/zoAfUV3/x6yf7pqWorv8A49ZP900APi/1a/QU6mxf6tfoKdQBHJ/rY/qf5VJUcn+tj+p/lUlABUEf/H7L/urU9QR/8fsv+6tAE9FFFADIf9WKfTIf9WKfQBBff6j/AIEv86nqC+/1H/Al/nU9ABTD/rx/un+dPph/14/3T/OgB9FFFAEFl/q3/wB9qnqCy/1b/wC+1TE0AJL/AKtvoaQYwPpRKf3TZ9D3rzTx/wDEaKzD6doTJNNtIkuQfljb0A7mubFYulhYOdRnXg8FWxlRU6S/yR6W8iIpZmCgdSTxXIa14/8ADVnlkvxcyROQY4VJJPP6Z715paaL438V2sVw0lzPavlUe4n2rgd8D374rp9G+FNvGF/tq+aV5CMLb/LsPU8nrXlLH4zE/wC707Luz2P7NwGF/wB6rXfaJzfibxtrfin/AIlVraiGCfC+RF87yHOetbvg/wCGC3VjFd689zbuSf8ARUIHHbJ6ivRPD3hrR9BiMem2qxljlnb5mJ+prYC1VDKXOftcXLnl+BGIztQh7HBR5I9+rM7S9H03Tf3djZQQBVHKoAfzrRUYpq/65/8AdH9aeK9qEIwVoqx4M5ym+aTuwqCz/wBSf95v51PUFn/qT/vN/OqJJ6ZP/qW+lPpk/wDqW+lADxRQKKAIJf8Aj9h/3WqeoJf+P2H/AHWqegANMi+8/wDvU89KZF95/wDeoAfUV1/x7S/7pqWorr/j2l/3TQA6H/VJ9BT6ZD/qk+gp9ADJf4P94U+mS/wf7wp9ABUCf8f0n+4v9anqBP8Aj+k/3F/rQBPRRRQAyH7p/wB4/wA6fTIfun/eP86fQBFef8esn+6afH9xfoKZef8AHrJ/umnx/cX6CgB1Mf8A1sf40+mP/rY/xoAfRRRQBBB/x8T/AFH8qnqCD/j4n+o/lU9ACN90/Skh/wBUn+6KVvun6UkP+qT/AHRQA6oLvrD/ANdB/Wp6gu+sP/XQf1oAnFFAooAYP9c3+6KfTB/rm/3RT6ACoLL/AFb/APXRqnqCx/1b/wDXRqAJ6ZN/q2p9Mm/1bUAPryf9lL/klU3/AGHtU/8ASyWvWK8n/ZS/5JVN/wBh7VP/AEsloA9YooooAyvFketyeG9Qj8Nz2dvrLQMLKS7UtCkuPlLgckV83nT3tbkTftDaT4z1Yq2ftMcv2nQx7+VbBSo7/vFOPWvdvjL4ivvCXwu8ReItMRHvLGzaSHzBlEYkAMw9FzuPsK8B8QQ+KPC/iHXb+H4veILiXS/CkOupLeXKPZ3k5kcGMw42iNwoUKvI3cE0LcD6k0trVtPt2sdn2UwoYQgwvl4+XHtjFWRWd4avJNR8PadqE1v9mlurSKaSH/nmzICV/DNaIoAKKKKAA9Ky/EGt6Tosdn/a90lut/dx2NurIW82aTIWMAA9cGtSvPf2grLw9efDiZvE2vX2hWdtdwXEd3YqGuVmV/3axDaTvLYA2jP60Adlp+j6Pp8zzafpNjaSv994LdUZvqQOa0BwK+aPB+rW0s2k6jd/FT4o2tvJrn9lGDVraBEFwgVhFPhCUD7goyQSTjivpZc45oAWiiigAps3+qf/AHTTqbN/qn/3TQB5R+yOJP8AhnrwrhlH7qbt/wBN5K9WxL/eT/vn/wCvXlf7I3/JvPhX/rlN/wCj5K9XoAhYSeanzL0P8P8A9en4l/vJ/wB8/wD16Rv9cn0NSUAMIk/vJ/3z/wDXqG2Em+bDL/rO61ZNQW33pv8AroaAJMS/3k/75/8Ar02USeW3zL0P8P8A9epabL/qn/3TQA1fMwPmXp/d/wDr0uJf7yf98/8A16cvQUtAFabzPtMPzLn5sce1TYl/vJ/3z/8AXqOf/j6g/wCBfyqegBmJP7y/98//AF6Yvmea/wAy9v4f/r1NTE/1r/hQAYl/vJ/3z/8AXo/eZ+8v/fP/ANen0d6AK1kJPsyYZcc9V96mxL/eT/vn/wCvUdj/AMeqfj/Op6AIZhJ5Z+Zeo/h/+vT8Sf3l/wC+f/r0Tf6s/h/On0AMxL/eT/vn/wCvUEu/7XF8y5w2OKtVBL/x+Q/7rUASYl/vJ/3z/wDXoIkx95f++f8A69PoPSgCGMSb5MMvX+77U/Ev95P++f8A69Ef35P97+lPoAikEnlt8y9D/D/9emWok+zx4ZcbR2qaX/Vt9DTLT/j3i/3RQA7Ev95P++f/AK9MkEmU+ZfvD+H/AOvU1Ml6p/vCgAxJ/eX/AL5/+vRiX+8n/fP/ANen0UAVk8z7Y/zLnYO3uamxL/eT/vn/AOvUaf8AH6//AFzH8zU9ADMS/wB5P++f/r0yLzNpwy/eP8PvU1Mi+6f94/zoAMS/3k/75/8Ar1HdCT7PJllxtPap6iu/+PWT/dNABH5nlr8y9B/D/wDXp2Jf7yf98/8A16WL/Vr9BTqAIXEnmJllzk/w+1PxJ/eT/vn/AOvSSf6xPqf5VJQAzEn95P8Avn/69Qx+Z9sk+Zc7R2qyelQR/wDH7L/urQBJiX+8n/fP/wBejEv95P8Avn/69PooAhhEnljDL/3zT8S/3k/75/8Ar0Q/6sf570+gCte+Z5PzMuNy9B71NiT+8n/fP/16jvv9R/wJf51PQAzEv95P++f/AK9MPmecPmXO3+771NTD/rx/u/1oAMS/3k/75/8Ar0Yl/vJ/3z/9enGkNAEFmJPLbDL989RUp8z+8v8A3z/9es291Wx0fTpbzULhIIVduSeSfQDua8u8d/EO61SYaf4emlhtZFCtJt2yOxPQdx6Vw4zMKOEj77u+3U9DA5ZXxsvcVo93sjW+K/jS5sZG0PS5UEjJ/pEy/eQH+Eeh/lWb8Nvh/NdTR6vrcXlwDEkELcM5znLD09qXwb8PtXbWodU8QKghQ+aY3fe7v2Dfz/SvYFVdo47V5uFwk8bV+sYpaLZHrYvHU8BQWFwbTb+KSIo4zGoRNiqBwAmAKZOH86D5lzuOPl9qtYFQXH+vg/3j/KvfPmSQCXH3k/75/wDr0Yk/vJ/3z/8AXp9FMCFRJ5zfMv3R/D9fen4l/vJ/3z/9ehf9c3+6P60+gBmJM/eX/vn/AOvUNp5nknDKPmbqvvVk1BZ/6k/7zfzoAkxL/eT/AL5/+vTJhJ5TfMvT+7/9epqZN/qm+lAABJj7y/8AfP8A9ejEv95P++f/AK9PFFAFaTzPtcXzLnDdqmxL/eT/AL5/+vUcv/H7D/utU9ADMSf3l/75/wDr0yMSZf5l+9/d/wDr1MaZF95/96gAxL/eT/vn/wCvUdz5n2eTLL909Fqeorr/AI9pf900AEQk8pMMuMD+H/69OxL/AHk/75/+vSw/6pPoKdQBDIJMp8y/e/u//Xp+JP7y/wDfP/16Jf4P94U+gBmJf7yf98//AF6hQSfbZPmXOwdqs1An/H9J/uCgCTEv95P++f8A69GJf7yf98//AF6fRQBDD5m0/MvU/wAPv9afiX+8n/fP/wBeiH7p/wB4/wA6fQBXu/M+zSZZcbT2p6CTavzL0H8P/wBei8/49ZP900+P7i/QUAJiX+8n/fP/ANemP5nmJ8y9/wCH/wCvU1Mf/Wp+NABiT+8n/fP/ANejEv8AeT/vn/69UNM1vS9TvdQs9O1C3up9OmEF4kT7jBIRu2N6HB6UXmtaZZ6rY6Td6hbxX9/v+y27N+8m2DLlV7gDrQBZh8z7RPhl6jPHtU2Jf7yf98//AF65bxZ478H+Dbhf+Ep8Sabo5uW/crczBGcDuB1I7Z6V0el31nqdhDf6fdw3lpOgeGaFw6Op6EEcEUASt5uD8yf98/8A16SISeUnzL90fw//AF6kb7p+lJF/qk/3RQAmJf7yf98//XqG6EmYssv+sHQVZqC76w/9dB/WgCQCX+8n/fP/ANejEv8AeT/vn/69PFFAEIEnnN8y/dH8P/16fiX+8n/fP/16B/rm/wB0U+gBmJf7yf8AfP8A9eoLPzPLfDL99u1Wqgsf9W//AF0agCTEv95P++f/AK9MmEnltll/75/+vU1Mm/1bUAGJP7yf98//AF68q/ZS/wCSVTf9h7VP/SyWvWK8n/ZS/wCSVTf9h7VP/SyWgD1iiiigCG9tbe8tJrS7hjnt5kMcsUihldSMEEHqMVxDfCD4bvqOlX0nhW0kl0mBLexWRnaOGNGLKNhO04YkjIOKufGnxFf+FfhZ4i1/S9gvrSzY27OMqjsQoY+wJz+Feb+MrPWPBXhHwx4F8PeK9Yn8Q+MtYjhudXu7gzXCJs33EsQPCYVeAOBmhAe7qMH0p1eWfCl9X0D4j+JfAF34g1HxBp9lY2moWdzqEgkuIPNMitC7gDcP3YYZ6A16nQAUUUUAFcP8Z/DWpeI/DFnLok1omqaLqdvq9ml4cQTSQEny5D/CpBI3djg13B6V4B+038QfC0mnr4Pnu9Tle11ezfWrC2s5911Z7g0kSuq7TlWU4zyARQBzfhDTvG3jW71jwxdaXoWmadqHika7qN1FrkF5LHGjRuIY44yTuLRAbmwADX1EvSvlfxXrPwduLnwwvwz0tdK8Tf2vaLa3ljpM1r9ni8xfNWVtgBUpuXac5JHTrX1QvSgBaKKKACmzf6p/90/yp1Nm/wBU/wDun+VAHlX7I3/JvPhX/rlN/wCj5K9Xryj9kb/k3nwr/wBcpv8A0fJXq9AEbf65PoakqNv9bH9DUlAAagtvvT/9dDU5qC2+9P8A9dDQBPTZf9U/+6adTZf9U/8AumgBV+6KWkX7opaAIJv+PqD/AIFU9QTf8fUH/Av5VPQAUxP9Y/4U+mJ/rH/CgB9HeijvQBBY/wDHqn4/zqeoLH/j1T8f51PQAyb/AFZ/D+dPpk3+rP4fzp9ABUEv/H5D/utU9QS/8fkP+61AE9B6UUHpQAyP78n+9/Sn0yP78n+9/Sn0ANl/1bfQ0y0/49ov90U+X/Vt9DTLT/j2i/3RQBLTJeqf7wp9Ml+8n+8KAH0UUUAQJ/x+v/1zH8zU9QJ/x+v/ANcx/M1PQAHtTIfun/eP86ee1Mh+6f8AeP8AOgB9RXf/AB6yf7pqWorv/j1k/wB00APi/wBWv0FOpsX+rX6CnUARyf62P6n+VSVHJ/rY/qf5VJQAVBH/AMfsv+6tT1BH/wAfsv8AurQBPRRRQAyH/Vin0yH/AFYp9AEF9/qP+BL/ADqeoL7/AFH/AAJf51OTQAVGT+/HP8J/nTia4/4i+Lk8N2qrbqJb6dGWIdQmOrH6VjXrwoQc6jskbYfD1MRUVOmrtnRa5rGnaNZm61G6jgjA4yeW9gOpNed658WYEDJo+nvIwbHmXB2qR64HP51yej+H/FHja4+2zTvJCGObi4b5Rk8hB/QV6b4e+Hnh/S7dFubVdQuP4pZhnv2HQV4ixOOxz/cLkh3e7PoJYTLsv0xD9pPstkeZQaP4u8aXxuWjmMUpMiSTlhCgJ/hz/SvUPDfw/wBB0j7PO1ubq8i+YzSHPzeoXpXTaeqpCUUBVViAAMACrVdmEymjRfPL3pd2cOMzqvXj7OHuQXRfqRy/cb6Gnp0H0pJf9U30NKnQfSvVPHFqC4/19v8A7x/lU9QXH+vt/wDeP8qAJ6KKKAGL/rm/3R/Wn0xf9c3+6P60+gAqCz/1J/3m/nU9QWf+pP8AvN/OgCemT/6lvpT6ZP8A6lvpQA8UUCigCCX/AI/Yf91qnqCX/j9h/wB1qnoADTIvvP8A71PPSmRfef8A3qAH1Fdf8e0v+6alqK6/49pf900AOh/1SfQU+mQ/6pPoKfQAyX+D/eFPpkv8H+8KfQAVAn/H9J/uL/Wp6rr/AMfsn+4KALFBphP40jOqqWZgAOpPQUgFh+6f94/zp+arfaIYrVriSZI4lBZnZgFA9SfSo9M1PTtVtvtWmXtvewbivmQSB1yOoyKrlla9tB2ZYvP+PWT/AHTT4/uL9K5YePPB15d6lpdr4isJbywjd7qJZOY1T7x98d8ZxUXw9+IvhLxy91D4c1L7TJaY81GjKEA9GAPUe9bvB4hQc3Tdla7s9L7feV7Odr2OwrH8X6Xca3odxpVtq17pElymz7ZZkCeIdyhIIBI4z2zWuKa/+tT8a5yDxL9mDRbHw3r3xN0PTRMLSz8RiOMzSmR2/cISzM3LMSSSfeszWvB8Ph79p7wDq8uranq+p6quqNPcXs24JGsamOKNBhURd54A56mqviLx/ofwa8ceM7ZVu9b1TXr1dUMSxiKK1LRhVjZiSW+7nIHtXF+DPiH4z+Ivx48H6zPpkLW2myzwiG2gYpEkyASMz+oCg88V7dDhzMKuFeL5LQSvdtK68jpWEqyg520Oz8aJr11+0Zr974E8KaX4vvbfRYLTVY9YZYoLJjlo0ic5yzg5ZcY6ZIrtP2Tha2/wlTTYjNHe2Go3cOpWkkYjFldeaWkgRQSAi7ht55HPtT/E/wAO/FQ8e6n4u+HvjKLw9eapDFFqltdWAuoJzGMJKoJBVwOPQ11Xwp8Ew+BfDUum/wBoz6pf3l3LfajfzgK91cyHLvgcKOAAOwFeIcx1jfdP0pIf9Un+6KVvun6UkP8Aqk/3RQA6oLvrD/10H9anqC76w/8AXQf1oAnFFAooAYP9c3+6KfTB/rm/3RT6ACoLL/Vv/wBdGqeoLL/Vv/10agCemTf6tqfTJv8AVtQA+vJ/2Uv+SVTf9h7VP/SyWvWK8n/ZS/5JVN/2HtU/9LJaAPWKKKKAMHx7/Zh8GawutabcanprWki3VpbwGWSaMjBVUHLHB7c18/eCNU8G+GvFVt4gm0j4x69dWFu1rpS6ro8062ETcERjA5IAG45OOK9++IY8Qf8ACFat/wAIveWtlrH2c/Zbm6x5ULZ5ds8cDJ544r5v1XX4dftb7wvpX7UUt1rF3bvb28MljFbwTTMpAQThBgFuNynPpzSA9z+Fuk+HdC1jXbHSLDXvt90Yb/UNQ1VHZrlpVJRRK33tg+XYPudK76uS+Fvh7xH4b8PLY+JPFlz4kucIVlnt0jMICAFAV++MjOTzXW0wCiiigANeffHbWvEGheDbWfw9fQ6Y9zqltaXepywCVNPt5H2vOVPHHAyeBuya9Bryr9qCye9+HNqDpep6zZwaxaTXulWEMkkl/bqxLwkJzgjnnjIGetAFLSNA8ULqdnLJ8fnvo1mRmtvslmPPXdymRz83Tj1r2EV85+HP+FMf23p32L4E+J7C7+0R+TPL4UlRYJNwwzN0UA8k+1fRtMCpJqVjHqkWlvdRC9ljaVIN3zsikAtj05FUf+Ep8Pf28NB/te0/tLO37P5nzbsZ2+m7HOOtcq+j6fpvxt026tYm+032m3klxK8hdnPmRYGSeFGeAMAVzQ+zf8KoI/d/2r/wknPTzPtP27887f09qQHp83irw9Drq6HLq9ompMQotzJ8248hfTcR261rSnMb8fwmvG9R+y/8Kt8U7/K/tT/hIZ/TzRcfax5WO+duzHt7V6D44i8aSQ23/CI3uiWzDd9q/tGCSQMMDG3YRjv19qAOO/ZG/wCTefCv/XKb/wBHyV6vXkn7Jfn/APDPnhby2jC+VNjcDn/XPXqn+lf34fyNAD2/1sf0NSVVP2nzVy0WcHHBp/8ApX9+H8jQBOagtvvT/wDXQ0Yuv78X5Gorf7Rul2tH985yD1oAuU2b/VP/ALpqL/Sv78P5GmyfafLbLxYwexoAsL0FLVdRdYHzxfkaX/Sv78P5GgAm/wCPqD/gX8qnqnL9o8+LLR7uccGpf9K/vw/kaAJ6Yn+tk/Co/wDSv78P5GmKLnzH+aLPGeDQBao71B/pX9+H8jRi6z96H8jQAWP/AB6p+P8AOp6p2guPs67Wj29sg+tS/wClf34fyNAEk/8Aqz9R/On1Vl+07DloscdjT/8ASv70P5GgCeoJf+PyH/daj/Sv78P5GopBcfaYstHuwccHFAFyg9Kg/wBK/vw/kaMXX96H8jQBJH9+T/e/pT6qp9p3vhouvPBp/wDpX9+H8jQBLL/q2+hplp/x7Rf7opkguvLbLRYwexplsLnyI9rRbdo6qaALdMl+8n+8Kj/0r+/D+Rpkn2nK5aL7wxwaALVFQf6V/eh/I0f6V/ei/I0ACf8AH6/+4P5mp6pr9o+1N80W7YOxxUv+lf34fyNAE5pkX3T/ALx/nUeLr+9F+RpsYucHDRY3HsfWgCzUV3/x6yf7ppv+lf34fyNR3P2n7PJuaLG05wDQBZi/1a/QU6q8Yuti4aLGBj5TS/6V/fh/I0APk/1sf1P8qkqq4ud6fNFnJxwfSn/6V/fh/I0ATnpUEf8Ax+y/7q0f6V/fi/I1EguPtUmGj3bRng4oAuUVB/pX9+H8jR/pX96H8jQBJD/qx+NOzzVaP7T5Yw0WPoag1G+XT7V7q+u7W3hXq8nApSkkrtjUXJ2RZvm/cf8AAh/OszWvE+i6XZTXU+oQMIsgxxyBnLf3QPWvPvFfxQZ1ubDSbdGGdqXRPDepArnvA3gW88SwTXk0r2lvx5UzJnzWzz1/n714lfNnOp7LCR5n36I+gw+SKnS9tjZcke3Vk194k8X+KtXuIdHkvFgYkpBB8uxB0y3r+NWdO+GHiC+fzNRuoLUv8x3sZHOeuff8a9O8K+HLfw7pwtbBY8tgyyMDukbHU/4Vq7bjzB80Wcf3TU0sn9p7+Kk5SfnoVWz72TcMHBRj0dtX5iaTYxadp1vY2+BHBGqDAxnA6/jVorUWLr+/F+Roxdf3ovyNe5GKikktD52Tcm2+oWX+rb/fb+dT1TtftGxtrR43nqDUv+lf34fyNUIll/1TfQ0qdB9KryfavLbLRYwexpVF1gfNFjHoaALFQXH+vt/94/yo/wBK/vw/kaim+0ebDuaPO44wD6UAXKKg/wBK/vw/98mj/Sv70X5GgCRf9c3+6P60+qwFz5rfPFnA7H3p3+lf34fyNAE9QWf+pP8AvN/OjF1/ei/I1Fai48s7WixuPUH1oAuUyf8A1LfSo/8ASv78P5Gmy/afLbLRYx6GgCyKKgAuv70P5Gj/AEr+/D+RoAJf+P2H/dap6puLj7THlo92GxwcU92uVQs0kIAGScHgUAWCetMj+8/+9VDT9Sh1GN5NPv7K7RG2sYXDgH0ODXn/AI7+NXg3wbqNxpt9qDXeoRAmS3tIjIVb+6WzgH2zXTh8FiMTU9lRg5S7JFxpTnLlitT1Oorr/j3l/wB01wvhD4l6T4m8A3vjKxWVLSyWU3EMkf7xDGuSODg5HI+teQan+1I02hzSad4WKXfmhR582YhGQfmJHRu2P8K9DC8P5jipyp06esXZ3srM1hhas20lsfTUTYiT/dFP3V8cXvxl+Mvih7iHw/Yz20TKsqJYaeZJI4+2GIOQeOcV9MfCqfxVd+AdJuPFSLFrDw5uVdNrZydpYDgErjI9avNMgxGWU4zrTjdu1k7tFVsLKjG8mjq7h1RVZ2CqDksTgCnpIrqGRgynkEHg14n+1L4d+IHiTRNLsvCsclzZmV/t1tbyBHc/LsJyRlQQ3GepFdd8DfC/iDwj8ObHRdbvEnvEZ5CCxcRBjkR574rmqYClDARxXtU5SduXql3ZEqSVJVObXsdjc6xpdtqEWn3GoWkV3L/q4HmUSP8ARScmvLviv8cfDfge/NnZouualv8ALnt4JwogA672weeelZvxA+COpeJvi5beNI/EMdtbrLBJJCY2MiGLHEZ6AHbn6k1Cv7Onhy68d3+tapqM97ZXEr3H2AgoN7kk5dTkgHPHHavTwOHyWlKFTFVXJct3FK3vfy3NqcMPGzm76bHmOs/G/wCJ3jjXorXwVZy2QhYuttZR+c8i7hgyEjp0HYc1u/E/wL8bPFnjKe3864/sq7giIUXnl2kY2AsrID1DZ7HP0r6Q0bQbDR126Vp2n2WUCEwwBSVHQEjk1obbkdGi/I1vPiWjQqxlgcNGKimtVd621fmuhTxkYv8AdwSt3PKvB/wx1mH4DXXgHWdaC3l0sqiaJjIkAY5VBnBKjHP1NXvgF8Mbj4b6HqVneatHfy38wkYRIUjQAEAAHuc816LGLkqfnixk9QfWnhbr+/D/AN8mvEq5viq1OpTk/dnLmast/wBDmlXm013PH/DXwC0Hw/4r1bxA+qXd7BdwzxpaOoUIs2QwLDluCQOldP8ACj4T+G/h3cXt3o0l5NPeqqs9xIG2IDkKAAB3rtrn7R9nfc0W3bzgGnoLraPmixgdjTxGcY7ERlGpVbUkk/NLb7gliKkk02WBTH/1qfjUf+lf34fyNMb7T5ifNFnnHBrzDE5bxX8L/BHinX4tc1zQ4bu+jQJvLMA6joGAOGxnvXQ6Boek6Bp0enaLp9tYWkf3YoU2qCep96t/6V/eh/I0f6V/fh/I1vPFV6lNU5Tbitld2XyLdSTVm9BLfi5n+o/lViqcQuPPm2tHnIzkH0qX/Sv78P5GsCCZuhpIf9Un+6KhIusH54vyNJH9p8tcPFjAxwaALNQXfWH/AK6D+tH+lf34fyNRXH2jMW5o/wDWDGAetAFwUVBi6/vxf98mj/Sv78P5GgCQf65v90U+qoFz5p+eLOB2NP8A9K/vw/kaAJ6gsf8AVv8A9dGoxdf34vyNQ2n2jy22NHjeeoPWgC7TJv8AVtUf+lf34fyNNkFzsOWix9DQBZryb9lL/klU3/Ye1T/0slr1L/Su7Rfka8N/Zai8Yf8ACONNFeaOPDX9tanugaF/tZf7VLnD5243e3SgD27U9SsdMgSa/uoraN5FiVpG2hnY4VR6kmqev+JtA0B4U1nVbayabPliV8EgdT7AevSuT+M2j6fNp1hrU8TSXdtqNlHAzSHbEDcpkhc43Hpnrip4/sf/AAtHxP8A2oYQP7HtvK87GPIzL5nXtuxn8KQFj4z6PqXij4SeItH0F1kvb6wZbYCTAm6HZu9GGVz714f4ys9T1PVbvT9O+F2suviDwTbaZZ2T2apDptwJZP8AXPnbH5eQwIyeBjFeiahc+ILT9li4utAa6TVY9GY2zQqTKkeeGQeoj5H0FeS65qWna9p2qy+FvEniaTwp4O0GKHSZ7C5uGku9auHJQsesjKxUENwCxBxT6gfVXhuzuNO8P6dp93cG5uLa0ihmmz/rHVApb8SCa0BWd4YbUH8O6a2rLt1E2cRuxjGJdg3/APj2a0RQAUUUUAFc78QtMbVvDjWcfiu+8LsZVb7fZyxpIMZ+XLgjB/pXRHpXknxVbxtrlzeeHn+DmleK/DyypJBNd65FCJSBncY2GVIJIoA47xvZan4KGi63bfG7xHri/wBsWlvNpct5bM12kkqoVTYmcjOTwcgHp1r6LU5H418oeEdX07R/i3pnh3S/2fPDsWvJKrTz6bqcV02moTgySFVxGQCSASCcV9Xr0oAgksrSTUIr97eNrqKNo45SPmVWIJAPocD8qzv+EW8O/wBvf29/Y9n/AGnu3fafL+bdjG70zjjPWtmigDGl8LeHZteXXZdHs31JSGFwY/m3AYDemQO/WtaUfum+h/lT6bN/qn/3T/KgDyr9kb/k3nwr/wBcpv8A0fJXq9eUfsjf8m8+Ff8ArlN/6Pkr1egCNv8AWp9DUlRt/rk+hqSgANQW33pv+uhqc1Bbfen/AOuhoAnpsv8Aqn/3TTqbL/qn/wB00AKvQfSlpF+6KWgCCb/j6g/4FU9QTf8AH1B/wKp6AA0xP9a/4U+mJ/rH/CgB9FFHegCCx/49U/H+dT1BY/8AHqn4/wA6noAZN/qz+H86fTJv9Wfw/nT6ACoJf+PyH6NU9QS/8fkP+61AE9B6UUHpQAyP78n1/pT6ZH9+T/e/pT6AGy/6tvoaZaf8e0X+6KfL/q2+hplp/wAe0X+6KAJaZL95P94U+mS9U/3hQA+iiigCBP8Aj9f/AK5j+ZqeoE/4/X/65j+ZqfIoAKZF90/7x/nTz2pkX3T/ALx/nQA+orv/AI9ZP901Lmorsj7NJ/umgB8X+rX6CnU2L/Vr9BTqAI5P9bH9T/KpKjf/AFkf1P8AKn5FAC1An/H7L/urS3V1bWsLTXE8UMa9WdgAK5u+8aeGrLN4+qRSxOQimEGQ5HXgVlUr06fxSSNadCrV+CLfojqDQK4vxp47tdD021msYxeTXiF4AThdvHzH25rznU/FHi7xdcx2lqsyRycCG0BVW9SW9Pqa8/FZvRoS9nG8pdkeng8kxGJj7SXux7s9P8UeNtI8PQiOSX7TctuAhhIYqR/e9K8pnufE3j/V44SrSBWwFRdsUIPc/h688Vv6B8Kb+4CzatfR26kgmKIb2I7gnoP1r1TRdJ0/R7T7Jp1qlvFnJCj7x9Se5ridDF5jL9/7kO3Vnf8AWcDlcf8AZv3lTv0RyXh/4e6PoqfaLjdfXRUIxmAKAk8kL/jXcwQxRRCOKNURfuqowAKjvP8AU/8AAl/nVivboYalQjy042PAxGKrYmXNVldiAD0ph/1w/wB0/wA6kqNv9cP90/zrc5x9ArJ1+6u4GtYbN1R55Nu5hnHFR/Z/EX/P/a/9+zXPKvaTiot2NVSulJtI07L/AFbf77fzqesG3g8QFG2X1qBuPWM9ak+z+Iv+f+0/79ml7eX8jD2S/mRsS/6tvoaVfuj6Vivb+Ithzf2mMc/uzQIPEOB/xMLT/v2aPby/kf4B7JfzI26guP8AXQf7x/lWX5HiL/oIWn/fs1HJDr3mxqdQtC2eMJ0p+3l/Iw9kv5kb9Fczqt1qOk2b3up67ptnbJ96SfCKPxNcEnxo8MzQ6rJa+LLa5/syEzSqlo48xQQP3ZIw/JA49QeldWHoYrEJulRlK3ZGkMLKfws9gH+ub/dH9ac1fPOnftCW95omqatFp+ohdOERlj8pCWV22hsg4AB659a2/hh8X7z4ga+NK0vS9Qt08ppWupolMKAepB7nge9dtbJ8yoQnOpQklHfbTr3NJYGpFXk0eqXGu2dne3MWoXNrZQQ7MTTzBFJPbJwKyfHXjfRvAvhJ/EGrNLLbeaEjWABmlZjwF7V4P8XdK8Z/E/xFb+GrPwnqVpPZXTm4vLwBLbbgKHDDgjHIxkmvaNJ+HOkXXwr07wN4i3arbWsSxtISVYupJDKeowentXTTwGHw1GjWxc7uUnzQVrqPe97ahVo0qfK2733SOK0P9pDw7rPjLS9Cs9D1BYL+WOEXMjKDHI5wAUGcgHHOa9wm/wBU49q43w18K/APh64srrTPDVpHd2X+puHBeQH+8Sep9+3auzm/1LfSss0q4CpUX1GEoxS15ndtmFeVJtezVkNuZDDA8qqXKqW2jqcDoK8U+CPxo1jx7461Dw/faDDZwQxPLE8TMWjCtjbJnuc+3Svb8VVtdPsrWeaa2sreGWY5leOIKzn3IHP41lhsRh6dGrCpS5pSS5Xf4fPzFCcFFqSuzzj9o3xX4m8IeCo9S8L23mXUk4hkn8oyfZ0IPz7fqAMngZrwhx+0F448JW0g/ta4sJJWQbStvJKrAcsOCU7A+9fYEoBu4gRkbW6/hU4GBgDivTy3PoZfQUIYeEp3vzSV/wCvvNqOKVKFlFN9zxf9mX4Y658PbXVbrX54VuL4oq20D70RVz8xPTJz+VUrz9nHw9qXjy/8QajrF5PYXVw87WCrsO9jkgyA5K5z0APvXuxpkfV/96ueXEGP+s1MTGfLKejtpoR9aq87mnZsw/B/hHw/4V8P/wBhaLpyQWJLF42JfzC3UsT19KrWPgPwZpOm3lrp3hnS7eC5PmTRiAEOw6Eg+ldRUd1/x7Sf7przXiq7cm5u71er1fmZe0nrqJZwww2sUcMSRoqBVVFAAGOgFTYHpTIf9Un0FPrBu5AyUcp/vCngCmS/wf7wp9ABgVXQD7dJ/uD+tWKgT/j+k/3F/rQBPSYHpS0UAMh+6f8AeP8AOn0yH7p/3j/On0ARXn/HrJ/umnx/cX6CmXn/AB6yf7pp8f3F+goAdTH/ANbH+NPpj/62P8aAH0UUUAQQf8fE/wBR/Kp6gg/4+J/qP5VPQAjfdP0pIf8AVJ/uilb7p+lJD/qk/wB0UAOqC76w/wDXQf1qeoLvrD/10H9aAJxRQKKAGD/XN/uin0wf65v90U+gAqCx/wBW/wD10ap6gsv9W/8A10agCemTf6tqfTJv9W1AD68m/ZT/AOSVzf8AYe1T/wBLJa9Zryf9lL/klU3/AGHtU/8ASyWgD1C/srS+gEN5bxzxB1kCuuRuUhlP1BANUPEHhnQPEDwtrWk2t80OfLMqZKg9R9D6dK16KAGxxpHGscaKiKAFVRgADsBTLe2t7dClvbxQqWLFY0Cgk9Tx3qWigAooooAKKKKAA9K8A+NXiL4qaj4um8KaJ4R8T2PhWPAu9X0dI3vLwFQSkLOwES8kFuTwcYr3+kxQB4p8Nddj8K21r4f8P/BDxjpFrNMqzXMkUJLMxwZZn8ws55yScmvbB09aTbS0AFFFFABTZv8AVP8A7p/lTqbN/qm/3T/KgDyr9kb/AJN58K/9cpv/AEfJXq9eUfsjf8m8+Ff+uU3/AKPkr1egCNv9bH9DUlRt/rY/oakoADUFt96f/roanNQW33p/+uhoAnpsv+qf/dNOpsv+qf8A3TQAq/dFLSL90UtAEE3/AB9Qf8C/lU9QTf8AH1B/wL+VT0AFMT/WP+FPpif6x/woAfR3oo70AQWP/Hqn4/zqeoLH/j1T8f51PQAyb/Vn8P50+mTf6s/h/On0AFQS/wDH5D/utU9QS/8AH5D/ALrUAT0HpRQelADI/vyf739KfTI/vyf739KfQA2X/Vt9DTLT/j2i/wB0U+X/AFbfQ1Haf8e8X+6KAJqZL95P94U7NMlPKf71AElFN3VQ1HXNJ0+F5b3ULeFUOG3SDIPpiolUjH4nYqEJTdoq5ZX/AI/H/wBwfzNSlgBknH1rzbWPilpkcdxJpdvLPcAiOMSrtRhk5bPpXKx67448XyPY2zv5M42t5UeyNR15ft+deXWzmhCXLTvN+R69DIsTOPPVtCPd6HuisGAIIIpkeAhJ/vN/M1zPw00bVNE0A2mqzb5TKWVd5bYvpmuguoGubC4t1kMZkDoGHUZyM16NKpKdNScbPseZWpRhVcFK6XUpX/iPQrFkF3qtpCXbau6Qdaq6d4r0PWri5sdOvBLPEjEjaRuA4JBPUVwenfCK4Z3N/rCKA/y+VGSWXvnOME/jXX+H/Auk+HLq41CzkuJJWiKASNkKp64/IVwUa2PqVFzU1GN+/Q9KvQy6lTfJUcpW000LHivxhpPhl7eG+E7yzLuCxLnCjuaz/DPj+012W+hhsZ45LWFp1BIPmKP5HpW1r/hXRvEH2eTU7dpHhHyMrlTj0OOoqxo/h7R9IeSTTrCG3eTh2VeWFayhjHXupJQ/EwjPArDWcW6ne+h49f8AjnxZ4ivVtdLD2/mZVYLZcsc+rdR+lejfDGy8Q2Wiyx+IGkMplJiWWTe6rgdT9c10sVna28oNvbwwl2JYxoFycd8VaC1nhcvnSq+1qVHJ/ga43MqdakqNKkox/H7zyfxf4B8R614pu7pLuE2czZRpJD8gxwu3H1q1pXwp08W72+pX00k+VbfCAoUegznP1r07FQoP9Ml/3VprKMNzucldvuDzrF+zjTjKyXYwdQ8F6Bf6fZWN1aM8dkuyEhyCF7gkdc1uWlpb2kCQW0CRRxjaqqMYFWCKqarcNa6dPcR4LohIzXaqdOleaX9I8+VarVtCUm169zIiuNXu766hs5oIo4H2gOmc1Z+z+I/+f21/7903wxbXCLLe3EiMbrDgKDxW5WFGk5x5pN6+ZdSooy5Ulp5GBcweIPL+e9tSMj/ln71L9n8Rf8/tr/37rTvv9R/wJf51Nmtfq6/mf3mftvJfcY32fxH/AM/tr/37phg8Rb8fbbXOP+edbe7npVa9vLWz/fXlzDbRY275ZAi5z0yaFhr6Jv7x+1f8q+4y/wCzdWnvLaa8uYHSGTcAq4rd6DmuK1T4r/D3TYr6S48UWDGx4nSKTe4OcYAH3jn0zXl/jv8Aac0O1g8rwfpsupXG8Zlu0MUIXvgZ3E9u1e1gOHMwxMuWjSk79Xt970NFRrVtonv9mf3bf77fzqbPHrXy744+OHj5LPw9N4c0JbOLVrET5a3acvKzspVPpgEcZ+YVheGh+0F4q8QaVqjSa3FFBcqjSTgW0YUHLF0ONwxnsa9enwpXdF1q9WFNa7y1LWBlyuUpJH018QfG/h3wRop1HxDei3R8rFGozJM2Puqvf+Qr5u179pLxfqunanbaFocNi3BhuogZXt492CXGCuT69ATXb/tGfCnxl488V6Vf6Rc2rWMVt5Mkc0uwQNuyzgd8jHvxXp3ww+HXh3wFov2LSLYNPMqm6uZPmeZgOpJ6DrgdBW2Cnk+X4KFarH21aX2b6Rs+v9O/oXTeHpU1KS5pMwvgdrHjLxJ8IjqHiBtmrTCZbO4kiCGRcYR2UDHX25xmvLvgv8OfipZ/Fa28S+Kri4t4YZZPtLz3fmG6ypGFAJ+XODzjGK+nwgXpwMdqhnXE0H+8f5V5cM8qUfrCo04pVelr2XZGCxPLzcsVZnmX7Q3wx1L4k6TpcOmapDZS2MzuUnBMcgYAZOO4xx9TWT8Nf2e/Dfhu1u21u5k1u6vbVrWUMNkSI2CwUDnOQOc5+le1Y4oxWVPPMdRwiwdOpaHl9++5McTUjDkT0OP8EfDrwj4PsbrT9F0iJIrnBuGmJlaXrgMWzkDsK6iysrWzhENpaw28S8BIkCgD6CpV/wBc3+6P60/FedVxFWtJyqSbb3uzKU5Sd2xMfl6VFZf6k/7zfzqc1BZ/6k/7zfzrIknpk/8AqW+lPpk/+pb6UAPFFAooAgl/4/Yf91qnqCX/AI/Yf91qnoAD0pkX3n/3qeelMi+8/wDvUAPqK6/49pf901LUV1/x7S/7poAdD/qk+gp9Mh/1SfQU+gBkv8H+8KfTJf4P94U+gAqBP+P6T/cX+tT1An/H9J/uL/WgCeiiigBkP3T/ALx/nT6ZD90/7x/nT6AIrz/j1k/3TT4/uL9BTLz/AI9ZP900+P7i/QUAOpj/AOtj/Gn0x/8AWx/jQA+ikBpaAIIP+Pif6j+VT1BB/wAfE/1H8qnoARvun6UkP+qT/dFK33T9KSH/AFSf7ooAdUF31h/66D+tT1Bd9Yf+ug/rQBOKKBRQAwf65v8AdFPpg/1zf7op9ABUFl/q3/66NU9QWP8Aq3/66NQBPTJv9W1Ppk3+ragB9eT/ALKX/JKpv+w9qn/pZLXrFeT/ALKX/JKpv+w9qn/pZLQB6xRRRQAUUUUAFFFFABRRRQAUUUUAFFFFABRRRQAU2b/VP/umnU2b/VP/ALp/lQB5R+yRv/4Z68LY248qbqP+m8leq/vfVPyNeWfsjf8AJvPhX/rlN/6Pkr1egCFvM81OV6Hsad++9U/I0N/rU+hqSgCP976p+RqK28zfNgr/AKw9qsmoLb78/wD10NAD/wB76p+Rpsnm+W3KdD2NTU2X/VP/ALpoAaPNwOU6eho/feqfkaev3RS0AVZfM+0w5K5+bHB9Km/feqfkaZN/x9Qf8C/lU9AEf731T8jTV83zH5Tt2NTUxP8AWv8AhQAn771T8jR+9z1T8jUlHegCtZeZ9mTBXv2PrUv771T8jTLH/j1T8f51PQBDL5vln5k7djTv3vqn5Glm/wBWfw/nT6AI/wB96p+RqGXzPtcXK5w3Y1Z71BL/AMfcP0agCT996p+Ro/e+qfkafSO21SScAd6VwI08ze+CvX0PpTv33qn5GuH1f4meH9Pmnit/PvZVJH7pcIWHGNxrN1L4pGPQ7XULLSyXmmeJ1mfCoVAPUdchh+tcM80wsb+/e3Y9KGUYyaT5NHtfQ9Jk83y25XoexqK2Z/JjUMmdo7V5Z4P8ZeLNc8Vxo0Yexcnzo0iwkSY67uufx5qbXNC8YX3j6C6t3mSyV4zFOsmEjjAG4EZ69e3OayjmiqUlUpQb1tt+JrLKHSq+zrVIx0vv+Hqeia3qlvpNhJeXtxFHHGpOD1Y+g9TXjGoeLPFvirVYodMaaAhv3UNrkY9Cx7/jxXefErwXf+KNRs7mzvYokiQo8cucDJzuGO9bfg3wzaeGdOW2hIlmd8yzlcFz6fQVhiqWKxdf2fwwXXub4SvgsFh/a256r6PZGJ8RPD/iLXNH06OxnXzov+PiPzSgdsDnPsR+tc5Z/CbUZpHfUdXiTcAcxqWYt3zmvYNo9KXArprZVQrVOepd+V9DmoZzisPS9nSaS9Fc4LQfhxoNgZ4ruP8AtFpEXcZhgDntjkV2FhZRWFrHa2cMUEKDCoi4AFTJ/wAfr/7i/wAzU+K66OFo0FanFI4sRi6+Id6s2yPEnqn5UyPzNp5X7x7H1qf0pkP3T/vH+dbnON/eeqfkaZc+Z9nkyUxtPY1YqK7/AOPWT/dNABH5nlrgp0HY0v771T8jTov9Wv0FOoAgfzN6cpnJ7H0p/wC99U/I0Sf6xPqf5U/NADP3vqn5GoU8z7XJyudo7VZHSoE/4/Zf9xaAHsZApOV/KubhOs6zp7ss1skUhKFShzxXQahKYbKeVQCVjYjP0rm4te0Xwr4ZtbzX9Ws9Phnc+W80m0EnnA9a55UpV6ypRTd1sjelpG6WtzoNOikhsoYiUJRAvSrP73+8n5GvJPEH7QPw60mzuDaanLqlzE5RYraFsMeeQxABXtmvKtP+OnxU8T6Hro0XRoHmtgkqz2Vs0jWqF8Y2nO8kdOOxOK+mwfC+PrQ53DkirK8vd39TSODrT95q3qfUWv31vpukz3+oXMNvawDzJJHOAqjk15P4C+P2k+LviDH4Xs9GuoYbjeLW8kcZcqM/MnVQQD3rxaHwT8cfHmgzyalLqcthJKk6w6nc+WJnyRlUPTHXBAHpXufwD+Dlr4AibVdVkivtduEUFhGNtqMfMqHqc9z3wK9SvlWVZbhKv1iqqtZ6RUXs+7NpUKNGD5pXl5HlfxF+OfxEufG2r+HPC9qloltcvBEkdp5tyRGSC3OeuM9OBipfif4e+L3xE8GeDrm40uWeTyJDd264iKyl8JJIpPGUwfbJ6V9QwaTpcWovqcWnWqXsgw9wsSiRh7tjNWiB54/3f61hHiOhhnSlhMNGModXq27Wf+ZH1uMOXkglY+c/DP7LukxwNJr+vXNxNLbgbLdBGIZDjJB53Y5AzXZ+Hv2e/hzpXlvPp82qyooy15MxVjnOdq4H9K9c2j0FHevPxPEma4i6nXlZ9nb8jKeMrS3kULC2jjtlhihhRIjtjUJwoHQAdqt4k9V/I02y/wBW/wDvtU9eI23uc3qQSCTY3K9PQ04eZgYZOnoafL/qm+hpU6D6UAM/feqfkahn8zzoMlfvHHB9KtVBcf6+D/eP8qAH/vfVPyNH731T8jUlFAEI8zzW+ZOg7H3p3771T8jSr/rn/wB0f1p9AEf731T8jUVp5nknBX7zdj61ZqCz/wBSf95v50AP/feqfkabL5vlNynT0NS02f8A1TfSgBP3vqn5Gj996p+Rp9FAFaTzPtcXK5w3Y1N++9U/I1HL/wAfkX+639KnNADP3vqn5Gmx+bl+U+96GpKbF1f/AHqAD996p+Rplz5n2eTJX7p7Gp6iuv8Aj2l/3TQAReZ5SYK9B2NL++9U/I0sP+qT6Cn0AQyeblclPvDsad+99U/I0TdUH+1TxQAz996p+RqFfM+2SYK52DsasmoE5vJP90f1oAk/feqfkaP3vqn5GnevNBPrQBFF5u08p1PY+tP/AH3qn5GoXuIYYw008cSs+FLMACc9KL+8trCylvLy4jgt4l3SSuwCqPUmixLnFXdx135n2aTJXG09jT083YuCnQdjWfY6tp2taQ97pV7Be2zZXzIX3DI6j61px/cX6Chqw4yUldMb++9U/I01vN8xOV79jUxI9ajk/wBYn4/yoGeIfFDWPitpH/CQ+JpPF3hvwjpGmM/9kafd26TnU1Rc7nfcCpc8BVGRXbXfxAbS/hXpvi/WtMlg1DULWDyNJVSZ5ruVRst1HqWP4DJPSvNPir8Q/h1qlzrnhT4qeDZv7V06WWPRYPsj3L3qOvyS20ij5XbAzyCpHXiuU8A2/jXxJH4P1K38feH4tX8O6MYmstetJZjBOzENLkMoaQJsTdkkYPqTTUW1cznVhCSjKSTe3mey/s6eKvEnjLwLd6v4oW0j1WPV7u0mjgXCRiKTaEHrjkZ716V++9U/I14P+xwPEkfh/wARRazqmmXFsdavHigt7Zo5BKZ28yUknmNzgqOw7mvatT1vS9MlWO+u1hd13KpUkkfgKRoXj5u08p+RpsXm+WvKdB2NMsLy21CyW6tZPMhbOGwRnH1rMPiO0jk+ziz1KR0bYxjtGKg9M59PegDY/feqfkahufMzFuK/6wdBUl3P9ntZLjypZdi7tka5Y+wFZNtq097dQxPo99ax7s+bOFUA46YzmgDY/e+qfkaP33qn5GqmrXl5aJGbTTZb0sSGCSKm365pdJub25gZ76xNm4bAUyB8j1yKALA8zzT8yZ2jsad++9U/I1k383iAX0i2FhYvFgbJJZyCfqoFakRnNspkVBPs+YA5UN9fSgB3731T8jUNp5nlvtK/fbsaXTPt32Uf2iYDcZOfJB247deadY/6t/8Aro1AD/33qn5Gmy+Z5bZZPyNTUyb/AFbUAA831X8jXlP7KX/JKpf+w7qn/pZLXrNeT/spf8kqm/7D2qf+lktAHrFFFFABRRRQAUUUUAFFFFABRRRQAUUUUAFFFFABTZv9U/8Aun+VOps3+qf/AHT/ACoA8q/ZG/5N58K/9cpv/R8ler15R+yN/wAm8+Ff+uU3/o+SvV6AI2/1yfQ1JUbf62P6GpDQAGoLb703/XSpJN2w7SN2OM+tYUMfiItJtmsgd3PynrWc6jh0bLjDm6nQU2X/AFT/AO6axvL8S/8APex/75NNdPEmw5nsMYP8JrP27/lZXsl/MjcU/KKWsMJ4k7T2P/fJoKeJf+e9j/3yaPrH91/cHs1/MjVm/wCPqD/gX8qnyK5+RPEXmx7prInnBCn8aSSbXYpEjkvdNR3+6rcE/QUnibbxY1RvtJHQmmIf3r/hXHa14mm0aRotR1nS4ZFxmMKzOM/7Iyai1jxPdaTpMOqz31lJb3BAiMUZYvxngVi8wpK9+m5vHAVpWst9vM7nNJXk4+KZLhVjZsnAPlDn/wAerd8XeItY0GwhuLwZjuMqHt4slDjIznpWcM2oTg5xu0tzaeUYmnONOas3sdrZHFqn4/zqbcvrXE+HbzxDqXh77RAJY4yrCM3CBZnHqvb6E0nhKLxMttMG+1xDfx/aTh2/4DjJxWscbzNWg7MxlgnHmvJaeZ197dW1ugE9xFEXIC73AyfQZqS5ube1t3uLiZIoUG5nY4AFeWal4SXWPEVzFeX3nXY+dv8ATQdvsqfeUc+grq9V0HV9U0NtHvJ7ZrZlVTgsGO0gjn8KlYnEe9zUmu3maTwtCPJ+8338vQtat4z8O2GmJqDajHPDIxWMQfOzkdQAKxPD/wAQrPW9Vngh0+4i8iCSaMsQfMCjkY7GsXU/h/p2naTJPqN9b2tnbkyyTy3G0ICACSSMY4FaHgPTrAWsWoeFbrR7yKQNH9qicy7sdQW/pXLGWZTkqjhan10vqdrpZbToycW5S6N6I5u6+J3iPUJfI0yyhhaQFUVEMkmex+tV4rH4j6+r+Y+o+VIvPmyeUrY7AcYr0+10vVrVma1h0mEsdzGOHaWPqcCue1P4g2Gm+LYfCl74k0mLWZiqpbmN/vN90FsbQT2BPesqWVYrFyftJTnZN2S6fI6Y5lSpq2GoxXm9WQ+DvhnYwwJceIFM93k7oFf92vpnHU129voejw2CWKaZai2RiyxGMEA+vPeqyp4j3Niay6/3TXCeHPizp/iDxvceENO1KFtRiZ1DNbsIpWT7wVvbn0zjivTwWAtTk6FBtRV27dPM8yvXxWLk5TqXt56I9S8uOOFhHGqDb0UYotv+PeP/AHRWSyeJNhzNY4xz8p6U2CPxH5KbJ7ILtGMg1arNbQZwOnfeSN0deabIfmT/AHqyPL8Sf897H/vk15V48+OFp4P8Vz+G9Rgubi8tym9re3BTLDIAywJ4I6CuvB0MTjJunQpSk0r6LoXTw0qjtFpnt+RS5Fc/C3iKW2SdZLMB0DhSpyMjOK868JfF248UeKLzw7p+j6lHf2kcryia1CqPLzxnd1J4HqTSo0q9aMpQptqO/kOOGlJNprQ9eQj7a/P8A/mamBHrXz7Za14i8Sa5FJDpvxLhkt7gAj93bwKc9HHAZR754r2ZY/EmcCex/wC+TV4ulPC2Uou7HUw3Jb3kbtRwkbW5/iP86yPL8Sf897H8jTUj8R4OJrHGT/CfWuP27/lZl7JfzI3Cy+oqjf6jp8cv2CS+tku5EJjgaVRIw9QvU15/8T/B+r+KLazS9k1GZbeQlYdLvhbcn+N8kbsY454yayL/AOC9ld+JYPFN5fX8uqW3lMkrXrE5jUBc/Lz059efWu+h9WcFKrKSdnoo316deptHD07XlNHscRHlrz2FVtZ1XTdG06XUNVvoLK0hGZJpnCqv4ms5U8R4BE1hjHHynpXP+PvBd1438PtoeuzQtZtKkpEDlG3KcjnBrloVqbqRVVSUb6tLWxnGlHmXNJWOr0fWNL1yyt9S0i/gvrOQnZNC+5T+NR6/eXNqlsloUDzyhAXGQOK5T4feCLjwJof9iaDLGLRp2nxO5kbewAPOBxwK6CSw1i6uLZrua0McMok+QEGs8ZUi5SjQUrdG1rYtU6cZ35k0cD44+MOieEdQuNN1PW4JdQtyBLa2tu0jqT2J6A47Zrnof2g9Dm1+z060e5uDeNFGs62wCIznADAnIIJ5roPFv7P/AIP8S+MrzxJf3mpobxt89tDIqqz4xuBwSOnSuk0X4WeAtLvbCS18N2ZuNMjUWs8i7pFIJIJJ4LZJOSM19JGjkFOhG/tJztrrZJ/5XOhVsNGPw3ZzHxm8fXXg0afa6zHqTxXpLLLp0Q2sVP8Aq2J9fQda8q8R/Cv4nfEfxFa6xdI9no1y/wDoqX1wN9jATxmIdz1wOemTX1lJDFLjzI0fByNy5x+dSD7o4rLLM2WV2nhYfvLNOTd/uXQyhjXThaEUmeGaL+zN4Ft0kN/eavqBdQBvlEYQjqRtA6++a9c8K+GtF8MabHp2h6bb2VuqgERoAXwOCx6sfc1pNLHBbNLM6xxoCzMxwAB3NU9H13SNYga40vUrS8iRtrPDKGAPpWONzXHY5WxFVyXm9Pu2OWri5Tkoznr2Ld5/qP8AgS/zqeq96w+z5zxkH8M1T1fxBouk2U17qGp20MEQ3OxkBx9AOTXm8plKSiuZ6I1ARTT/AK8f7p/nXAN8YfAx1C1tI9Rml+0EATLAwSMk4+bOCPyrs7DUbHUJW+w3kNwIwA5jYNgnpVOMo7oxoYujiL+ympW7F+g1malr+ladcfZ7u6KS4DbBGzHH4A1LLqVr/ZD6orM1skTS52kHaBk8HntUm7aSuyey/wBW/wDvtU+RXmfw6+KeneKtQnsbfSNQhlUhlKqJBsLY3Nj7vUVy3iv426jYa/quj6foMRa1keKGSR2LblOCxUduv6VoqUm7HmVc5wdOjGs5+69FZPdHucpHlN9DQn3R9K4T4SeLdX8W+GzeappJtnUsonQbY5MY6KeR1+nFdXqt3qNsYlsdLa9DA7iJljCnt1qJJp2Z3UK0a9ONSGzNKoLg/voP94/yqPTZbye233totpLkjyxIH47HIrL1GTxGb4LbWunCESHymllbLDHcAcUjY38ikDD1rivi7qHijTfBjXXhiFnv/NQSGKPzGRP4iqnrziovhTdeM9R8PWV94meKFiW3RvblJpF/hY84H5VfJ7vNc5Fi4/Wfq/K72vfodupHnN/uj+tP3CuG+McHiqfwq6+EZJkvBKhlEDbZGj5ztPrnHTmrXwmt/E8HhGAeK7mWS/YnCS4Lxp2DMOppcvu3uH1p/WfYcj2vfodbLJHHG0kjqiKMszHAA9ayxrWk2mjPqdxqVrHZI53TmUFBz0yK574s+Gtc8QeGr610bVJY5ZUUC1JCxyAHkFuoz/SuK8JfCW+uPhpeaDrV8bO5ub0XMaxnzFhKjHI6HPOce1VGMeW7Zz4nF4mFb2VGlzaN36X7HoWq/ELwdpqWUlzrtqI70ZgdCWDDOCcjoM8ZNdKZElt/MjYMrLlSOhB715LD8CNBbTbK3u9VvpJoC3muhCrICckAfwj6V6feabazaQNPkRvs6RqoCuVOFHHI+lE1D7LLwNTGTb+swUVpazv6l7cudu4Z+tU9Z1Ox0nT576+uEhggiaRyTztAyeOprmvFuoaB8PdAn1yOxZ7qQrbWlrE5aW8nc4jhQE9WbH0GT0Fc18F9Qufih8M/7U8d6ZYNqJvLuzlihTCxKkpTaDntjrnnFQtzunzcr5d+hq2PxR8N6joOpa9Z/aXj0qMtNC0e1zuwFwPQn8qTwd8VNF1/Qr7UZoTYTWed1vJIGL/LkbSOufpWl4Y8AeGfDcF1p9hZmWC/Urci4bzPMUDhTntya2dB8MaDods1vpOk2lrGzbmCpkk/U81o/Z22PMo08wcoOpNJWd0l16M8Zl+OWt3mh6hNYeH4op4XQrJkyJHGSRlx68fSvSPhX4yPiXw/aTalELfU5S++NI22kKeGBI4BHNdRZaTptj5v2PT7S3Ex3S+VCq7z6nA5q1AiruCqAAcAAdKJyi1ZIMFg8VSqc9atzabWK+ralb6ZEklws7B22r5UTOc/QVFZalFqVlO8UF1CEGCJ4ihPHbNaWKjuRi2k/wB01keqZd5q89rMLePRtRuiFU74kXYePUmtK2kkmtUmaF4mZQxjfGVOOhqSH/Up/uin0AeSfGHXviJa2Vi3h7R7mzQysJng2zuTxtGAOAea7zRbjXpPB9hcXVnC2sPBGZ4nbYocgbs+n0rcl6p/vU4VTldJWOSGGca8qzm2n06L0MzSW1p5XOqW9nDHt+QQOzNn3z2rzz432fj66utP/wCEPa6EAB89LZwrh8/KT6rXq9QJ/wAfsn+4v9aIy5XcrGYZYqk6bk1fqij4Xi1aPQbNNckjl1ERL57xjA3Y5/Gub+IugeLdX8Oaha6Rrojkl5ihWIRErn7nmA56d67mihSs7l1KEZ0XSb0at5nz2/wh8bat4U062v8AWIVuLaeUi3uJmkWNGxyGGcng8e9ekar8PpdU8Hf8I/f+ItSmHkJHvbaVDLjDY6nkdCa7mH7p/wB4/wA6fVyqykcOHyjDUFJRTfMrO76HAeDfh5D4V8LTaYurXsrPM1xJLEfK3HaFxjnjAFdho+nRafA0cU1zKHIYmaUuR9CatXn/AB6yf7pp8f3F+grOUm3dnfQoQoU1TpqyRl6h4e0u/u3ubu3eR3A3DzWA4GBwDirqW8UMUNtGuIkUoq5zgYxirNMf/Wx/jSNTMg8O6LbuJINMt0cZwwXkVy3g74VeHPDWuXOq2/2i6eZWVIrnayRAnJwMfzrv6Kak0rGFTDUqs4znG7jt5FSyghhuJ/Jhjj5H3FA7VZKqzZZQT6kVFB/x8T/UfyqekbiH7p+lJD/qk/3RSt90/Skh/wBUn+6KAHVBd9Yf+ug/rU9QXfWH/roP60ATiigUUAMH+ub/AHRT6YP9c3+6KfQAVBZf6t/+ujVPUFl/q3/66NQBPTJv9W1Ppk3+ragB9eT/ALKX/JKpv+w9qn/pZLXrFeT/ALKX/JKpv+w9qn/pZLQB6xRRRQAUUUUAFFFFABRRRQAUUUUAFFFFABQelFFAGVL4i0OLWk0STVrJNTcDbamZRIeM/d+laUpzE/8Aun+VeNXsVsfhX4nvJI4zqy+IJm8wgeaLhbtRFg9c7dgHscV6F43bxsIbf/hDl0At832r+1DKBjA27PL/ABzmgDjv2Rv+TefCv/XKb/0fJXq9eSfsl+f/AMM+eF/K8vb5U2N2c/66SvVP9M/6YfrQA9v9bH9DUhqqftXmr/qc4OOtOP2v/ph+tADrm4htoWmuJUijQZZ3YAAepJqjoOqabq0M1zpd9bXsPmkb4JA4Bx0yK4n4/wDhbxJ4v+HlxpWgyxreeaknlCTYJkHVCTwPx9Kwv2Zvh7r/AID8Paj/AGy8Md1fTqxtVfeIQowORwSc9vavRp4OjLAyxLrJTTsodX5nSqVP2PPze92PZCw9K81+OHxP03wDpJg8wvqtxHugjUAkAkjdz9DWXo/hT4g2/wAYJtbudQL6Q08jkm5JRoiDtjEfYjI7dutRfGf4Lj4ieIrLXH1w6e0EAt54xD5m9Axb5eRtPJHcdKWAoYOpiIxxlRxp9Wt/Tyv3OTKcVGtUcq9NxUW9+vn6F39n/wCJL+NPDepX2rTrC1ndLDumKpncuQMjAJr1TO5flIxjgg1494r+C9vL4Y0zRPCL2umw2krSSrKWPnswALu3JLDH69q9J8KaXe6L4b07SZLiO5e0t0iaVs5YgdaxxkcL7WX1W6h0T1dvUmri6lbG1F7Plh0fR/I88tbHxhbeOZ9Y1H7ULS2aWZ2D5WSJQSEVe5IxXn/gbxde/GX4kXCpZrpQtIVlRvNMm2NXxjoMMc19JS+f50e4RZOcYziqek6Dp+kzXE2l6TpljJctumeCEIZD6nA5rjwuEwNPCVqNem5yk04yu/ddz3P7Xmpc6ik0rKx82eOda1K6/aNk8K/2ZKtpc3kcTEKTKysozKp6be/ToDzX0JdeDdGuvD1toU8cj29pgxHfh885OffJrcNvIZxcGG1MuMB9vzY9M0qi53t/qs8Z61ri6eBq8rpUFF2tLrzPuzCtmdepGnFSa5Nj41TS/jDd+PWh0vRdTtJLK8xHi32QIofglmGHGMc5NfZgjeSzRLgI0mwbhjI3Y/xpcXX/AEx/WkxdZ/5Y/rXfmGYUsXCnCnRjTjFfZVr+plisbUxLTlujwr4KeBfiZoXxR1HWvEmqNNpMqShj9rMi3DFvkIT+HH4Y6V7Vpeu6NqlxcW2m6naXc1ucTRwyhmTtyBUiRTTWLRfu/LkVlJyQcHIrgPhr8LT4L8Q3erJq32wyxmOKMx7Aqk55OeTwKnHY54+p7WqkmkkrKy0PNxmJxMq8OSF4vd9jmPC3wW1nR/jdceOp/EEU1i1zLcLGA3nyb84Rj02jP6CvdcZB5qtL9p2ciH9aePtf/TH9azxmPr42UZVndxSS6aI6qlWVS3Mc98UfB8PjjwVe+GprySzFxtZZkXdtZSCMjuOOlcZ4A0Pw98EfDCWGs+IVka9unmaVoyoLbQMKoyQAAMmvVD9r/wCmP61xnxK8B2fjb7DHf3MlrNbFjFJB6HGQQfoKdPHVlh3hHL923e3mc2LrYmGGlHDpN9EzsrK6t76ziurSVZYJkEkcinIZT0Iryrx58JvBv/CaSfEzVr6+gFmyXVxAhBjd48bT0yOi8A84r0fQ9M/sbSLTS7IILe0hWGPeSTtUdz61Lq1h/aum3Gn30NvNbXCGORDn5lNRhcXVwk26MnG6s7dnui4VK0ab5XaVvlexi+APGuj+NLa7uNJ89Gt5AskcybWGRwfpWTo3wr8EeGPF1542srGWO+YSSndKWjiLcuVXsTzWx4K8IaX4Rt7i30O1SJZnDStJIzsxA45PYV0BF0wKssBHfOeaUMTUo80aUmlLR26oywk8TGgvav32tbbHDfDz4oaZ411S80y10+5tXhhMqNIQRIgOM8dOo496761/494/90VgaH4U0fQJ7m60jSbKzmuB+9eMNlh1xz0+lbNv9p8iPb5WNoxnNYTcW/d2IwccRGlbESTl5FoivOfi3pnhPR4G8e6h4XtNT1ayMawyOuDndhSx9ATnJBr0D/TP+mH61XvrdruA293DazwyfK0bruVh6EGro1Z0pc0W16G9T2nI1Tlyy7njOsfGjWv+EKsta03RYIZ5byS3maYtJENqhhjGDzu7+hr1jwXeHVvDthrU2nx2d3eQLJMgTBBPv1P41ZtNMgtLRbO1sLGG2Q5WJI8KD9Ktj7UOP3GB9aUpxtaKscGCw2KpScq1XmukrWtr3FVf9Mfk/cH9arapqlvpnl+dBdS+ZnHkQNJjHrjpUi/aPtT/AOr3bRnrjGah1H+3Pk/s8aeTzv8AO3/hjFZnpE+l3y6hbmZbe5t8MV2zxlG+uD2qhc6teQXEsEOg39yFc4kQoFb6Emrdh/a5gP24WXm7uPJ3bcfjVK4TxMbiT7JcaWsG47RIjlvfOPegCp8RL7XbPwTe3vh62Z9TWMNGm3eyZxnA7kDPHtXNfCXWvHGp+H5G8T6dJjzGVbidfJk2Y/554GeeM8V6ARfeT1tvO2fe527sfyzWZHD4l377y704wAHfHFE24jHYmr5ko2scjw0niVW53ZK1uhyHxwh8dzWOmDwc91sDH7QLVwsmcDaTz0612Hgz/hIRoluniNbYXYhTc0TZLNj5t3bPTpVu9TV5LZFsJ7WGTIy0iFhj0xTdMj1yPzP7QubOcnGzy4yuPXP6UOV4pBTwnJXlW5m+bp0XoeXp4P8AiGvxcn1tNUVdOad3SR5yyGMj5YzH7dPwzXrtgl0lpGt5Ikk+PndF2qT7Cs3UrbXpLtGs9RtLaPGNjQbyTzk5zV2zXUI7ZFuZYJpQPmcKVDH6USm5bhhMHDCqSg27u+ruUhpes/aBJJ4ikMYfd5a2qAFc9Cat3sMlx9ohiuJLZ2RcSx43Lz1Gao/YvExuAza1bCMPnYtrjK56E5rP+INz4htfD1+fD9o1zqkqrHCsQB2Z6tzxwM/iRUpXaRvVqeyg52vYPBuo6bf6xqlvZ69fahPp0n2e4jnkBUE85AAGecjPqDW5q2lQ6kYzLdXcITOBBMUDZ9cda+ePht4e+InhPxbBqw8O3skMjeXeLlT5kbH5j15IPP4V9Balaatd+U1pqQsQoO4LGG3enWrqwUXozzspxtXF0m6sHGSf/DGX4m8K/wBq+BdQ8PWN7NAbtDtllcyYOQcEnnBxj8a5n4WfCuDw3YXY1ySK/ublxxGWEaKOgHTJ5PNd9pUGo29p5dxeLdtuJ8x12nHpgVTvNN12a5kkh1428ZPyxrCpCj0yaSm7WOqeDoyxEcRJe8tEad9DGbAwFAYzhCp6Y9KwvEfgjw9reh3GkyWEVssygCWBQroRyCDWxeR3bWTRNIisVC+Yo+YN/erOh07WrR2uDrM96UViIHVVWQ4OASBxzUp6nRUhGUHGSurHlcHgn4c6B480bwxeveXuoSgzeZJNhN+QURlHHODgew9a9thhhhmxDCkYK87FAz+VfOGs/DL4nar4hn16e1tlvJZ/ODC8TKEH5QPpwPwr3Lwbba9BpkL63cM+oSRjzo5ZA6xsODtKjoetbVrNJ3ueDkjlGdSDoezV9NLXR0hVSclRn1psiLIjRuoZWBDAjgj0rI1LStRvLnzo9YubRduPLhI2/XkVds4by3to4XnWdkGDJJ95vrWB9CZ3hXwzoOgtczaPpdvZPO58xo15YZ4H09qvpo+lrfyagunWv2uRdrzeUN7D0J71lWmiXXnecmsX5CylvLMvynnpjHStXULe7u7V4PP+z7sfvIWIdfoad2ZRo04pRUVZeRbMaxwlI1VFA4AGAKcv3R1PFY+naTPYPJN9uurhmQqRPMWH1A7U/VNLm1Exs93cW+wEAW8zJnPr60jXY1uxqG4/1sHH8Z/lVbTbO4sbb7OszTjJbdPIXY596zL/AMPx3F750lxdq8rlsR3ThQfYZ4oA6BsdTXE+D/iJpfiLxnq3h632qbQ/6NLu/wCPgLw5H0P6c1s+L7HXL/wzd6bpFzbW13PH5SzyljsU8MeO+K8h8O/BfxdoWt2mr2OvaYlxbSB1+V/mHcHjoQSD9a1hGDi+ZnkY/EYynXpqhTvH7T8v61Peh/rW/wB0f1p64zxWVqGmnUolhu/4Nrfu5WTnnuOcU7SdL/sxHS06OQT5kzv+WelZHr3uaZ9yKhsx+4P+8386y9R8P2uoXRubu3R5SApKzOvA9gat6XDJa2SW9ssYijyqhiSRz60AXiyj+ID8aSc4iY7sDFYcHhjToLhbhLKHzUYOrNK5wR+NX9SszfWT215FDLC2Cy5YZxQB4r+0Ha+NNJ8XWHxA0nXPDTWel232fTdO1O3llKXMnDyoEYDft4DHoM+tQ/sWXXiCf4eXtxrN7pLWUmp3LQQwxsk6TGVmkMhY4KkkFQB0rqvHfwj/AOEm1GOaHVk022hTakCRFxk9WJLdad4D+EqeGL24kuNSh1S2mjCtBLAVCsDwwIPHGa15Ycu+p5Ma+N+ucrp/u+918z0vcrXMLKwYYbkc0+S5t4+JLiJO2GcDmqVlZrY+Vb2dvbwRjcVRAQozjNQTeHdOmuJLibS9PkmkO5mZSST61kesjYZlWMszKqgZJJwMVBbXdrJIyRXELsTwFcEmmywTSwNbyR27xMu1kOcEelUrDRLOzuPPtNOsYZUyA6JgjIoA07m6t7VVa5nihDHAMjhQT+NRfara6tZmt7iGYBSCY3DYOPao7yy+2IqXdrZzqpyBIu4A+vNRxWK2dvKlra2dujAlxEm3PHtQBO2oWNvtjuLy2icKCVeVVPT0JqzHKkkSyKysjDcGByCPXNZk2lW906zXGn2E0hUDfJFliAKtxQzxQrDHHbJGq7VUAgAelAEH9saTLNHDHqVo8jOAFWZSSauXVzBawma5mjhjBALuwAGfc1RGmwRSJImn6cjhshlhAIP1xVieCW4iMc8NrLGequu4H8DQAljqunX0rxWd5BcOgywjcHAqG91TTtP1Are3sFuzoCodsE8mpre1a3/497azh4x8ibePwqKS3M923nW9rKwUffTOPpmgC3ZXlte263FpMk8TZw6HIOKoTeJNDhne3m1KBJUbayknIPpVyKKeJAkUdtGo6BQQKabeUtuMNoSTydvNAEj3EVvayXEzhIkyzsegA71UsfEGj312LWzvo5piCQqg9PrjFWEW5KFdsBUk5BzSpHcJ9yO2X6AigCDXtSstNsy19OIVkyqEgnJ/Cn6RqdjqUDSWNwsyIQrEAjB/Glu1uPs8nmCErt560+MXIUbVgAx70AU9R8RaTp929rdXDpKmCVETN1GRyBV5LiKaKG5jbMToXBwRxjPSjF3/ANMP1prC63p/qepx1oAz7XxPpNzdR20Ek8jyMFGIHwD7nGBV/Ur+DT7U3NwJPLBAPloXOT7Cn/6X/wBMP1oP2v8A6Y/rQBR0TV7PUrq5W187K4J8yJk9u9SarrVtp0yRTW97IzLuBht2kH4kdKlh+0meXb5WcjOc46dql/0z/pj+tACWF5HfWS3MSTIjZwJYyjfkazD4jto5fs62GpyujbGKWrFc9M59PetQ/a8HPk49s02MXXlrjycYGOtAEl3cC3tXuGjlkCDdtjXcx+g71lW+tR391DbpYahAd+7dPblF6dM+tan+mf8ATD9aiuPtGYt/lffGMZ60AM1bUW09I2WxvLveSMW8e4rgd6dpV+1/C0hs7m12tt2zptJ46j2qX/Sz/wA8f1oxd/8ATD9aAM7UNZltb6SCPR9RuioHzxRjYfoSa1IpWe2WYwujFN3ln7w46fWogLrzT/qc496d/pf/AEw/WgBumXUl5aieS0mtSSR5cwAYflT7H/Vv/wBdGpP9LH/PH9aitPtPlts8rG85znrQBdpk3+rao/8ATP8Aph+tMl+1bDu8nHtmgC1Xk/7KfHwqm/7D2qf+lkteo/6X/wBMf1rw79lo+Mv+EdYQrof/AAjH9tanvLeb9t3/AGmTOMfJjd09qAPaNT1vSNLlgh1LU7KzkuG2wpPOqGQ+gBPNX1ORmvOnstO1Pxl45GtW1vcCKwt4o/OUHZAYnY4z0BbP5e1dH8MZbib4eaBLdMzTNYRFi3U/KME/hihbAdHRRRQAUUUUAFFFFABRRRQAUUUUAFB6UUUAYE/g/wANz6+uvTaTbtqKyLJ5vOC6jAcrnaWA6MRkVuScRP8AQ/yp9Iwz9KAPKf2Riv8Awzz4V5H+qm/9HyV6tuX+8Pzryt/2fvhi0skiaTqNuJHZ/Kt9WuYo1LHJCorgKMnoBSf8M+/DP/nx1n/weXf/AMcoA9SJHmqcjoe9P3L6j868q/4Z8+Gf/PjrP/g8u/8A45R/wz78M/8Anx1n/wAHl3/8coA9UJX1H51Dbbd02SPv+vsK8wP7Pvw0H/LjrP8A4PLv/wCOVz/hD9n7w39s13/hIrLUzB/aL/2X5euXOfsu1du7bJ13buvNAHu3y+opkuzynHy9DXlv/DPvw0/58dZ/8Hl3/wDHKP8Ahn34Z/8APjrP/g8u/wD45QB6opXHUfnS5X1FeVf8M+/DP/nx1n/weXf/AMco/wCGffhn/wA+Os/+Dy7/APjlAHp0xH2qDkY+bv7VPlfUV4Vr37Pvhr/hLfDx0qy1P+xAbj+1t2t3O77g8nbmTP3s5x+Nb4/Z9+GeP+PHWf8AweXf/wAcoA9WyvqKYpXzH5HbvXlv/DPvwz/58dZ/8Hl3/wDHKP8Ahnz4Z/8APjrP/g8u/wD45QB6ruX1FGVz1H515V/wz78M/wDnx1n/AMHl3/8AHKQ/s/fDQf8ALjrP/g8u/wD45QB6fZFfsy8r37+9T5X1FeFfD/8AZ98M/wDCJWf/AAmFjqh1rMn2jytcuduN52/dkx93bXQf8M+/DP8A58dZ/wDB5d//ABygD1KYr5Z5HbvT9y+o/OvKv+GfPhn/AM+Os/8Ag8u//jlH/DPvwz/58dZ/8Hl3/wDHKAPVcr6ioJNv2uI8dG715j/wz78M/wDnx1n/AMHl3/8AHK57Vv2fvDf/AAm2h/2fZan/AMI/5Vx/ae7XLnfv2jysZkz1z0/GgD3bK+ooyuOoryr/AIZ9+Gf/AD46z/4PLv8A+OUf8M+/DP8A58dZ/wDB5d//ABygD1KMqGfkYz60/K+oryr/AIZ8+Gf/AD46z/4PLv8A+OUf8M+/DP8A58dZ/wDB5d//ABygD1OQr5bcjoe9MtCBbxcj7o715Lq37Pvw/wD7KvP7PstY+2eQ/wBnzrl1jzNp29ZMdcVT8Hfs++D/APhFdK/4SSy1X+2fskf27y9cudvnbfnxtkxjOelAHte5f7w/OmSlSU5H3vWvLf8Ahn34Z/8APjrP/g8u/wD45R/wz58M/wDnx1n/AMHl3/8AHKAPVdy+o/OjK+o/OvKv+Gffhn/z46z/AODy7/8AjlH/AAz78M/+fHWf/B3d/wDxygD09SPtr8j7g7+5qbK+orwu0/Z98Nf8J9f/AGiy1T/hG/sEP2UDW7nf9p3t5mf3m7G3b149K3/+Gffhn/z46z/4O7v/AOOUAeqbl9R+dNiK4PI+8e/vXlv/AAz78M/+fHWf/B3d/wDxyj/hn34Z/wDPjrP/AIO7v/45QB6rlfUVFdFfs0mCPunvXl//AAz78M/+fHWf/B3d/wDxysjxn+z74P8A+ET1X/hGbLVf7a+yv9hMmuXO3zsfLndJjGfWgD2qMr5a8joKdlfUV5Dpn7Pvw9/s22F9Y6x9q8lPP263d434G7H7z1zVn/hn34Z/8+Os/wDg8u//AI5QB6k+3enK4z6+1PyvqK8q/wCGfPhn/wA+Os/+Dy7/APjlH/DPvwz/AOfHWf8AweXf/wAcoA9VLLjqKgTb9slzj7q15j/wz78M/wDnx1n/AMHl3/8AHK57Tv2ffDf/AAnmrG9stT/4Rz7JB9gxrdzv875vNziTdj7vXigD3X5PUUuV9RXlX/DPvwz/AOfHWf8AweXf/wAco/4Z9+Gf/PjrP/g8u/8A45QB6lEy+WOV/On5X1FeU/8ADPnwz/58dZ/8Hl3/APHKX/hn34Z/8+Os/wDg7u//AI5QB6dfEeR1H3h396myvqK8L8f/ALPvhv8A4R7/AIpCy1Man9pg/wBbrdzt8nzF8370mM7N39K3x+z78Mz/AMuOs/8Ag8u//jlAHqwKjuKj+XzhyPu15d/wz78M/wDnx1n/AMHl3/8AHKP+GfPhn/z46z/4PLv/AOOUAeq7l9RSEr6ivK/+Gffhn/z46z/4PLv/AOOUf8M+/DMH/jx1n/weXf8A8coA9OsyPLbJH3z3qfK+orwnwH+z74b/ALMvP+ErstUN3/aFx9m8vW7jH2bf+6ztkxnb6810P/DPvwz/AOfHWf8AweXf/wAcoA9TkIMbDI6HvSqwwPmHT1ryv/hn34Z/8+Os/wDg8u//AI5R/wAM+/DP/nx1n/weXf8A8coA9V3L6iobgr50HI+8e/tXmH/DPvwz/wCfHWf/AAeXf/xyuf8AE/7Pvhr+3fDv9h2Oqf2f9sf+19+t3OfI8ttu3Mmc79vTnFAHumV9RS5X1FeUj9n34ZkZ+w6z/wCDy7/+OUv/AAz78M/+fHWf/B5d/wDxygD1JSvmtyOg7/Wn5X1H515V/wAM+fDP/nx1n/weXf8A8co/4Z9+Gf8Az46z/wCDy7/+OUAeq7l9R+dQWZUQn5h99u/vXmH/AAz98NOn2HWf/B5d/wDxysDwH+z74b/sOT/hK7HVP7Q+2XGzytcuceR5h8r7smM7Nvv60Ae67l9RTZSvlNyOleWf8M+/DP8A58dZ/wDB5d//AByj/hnz4Z/8+Os/+Dy7/wDjlAHqgK46j86XK+oryr/hn34Z/wDPjrP/AIPLv/45R/wz78M/+fHWf/B5d/8AxygD0+Qj7XFyMbW71NuX1FeF6r+z74Z/4TbRPsFjqn/CPiC5/tPOuXO/zML5OMybv7/Q/Wt//hn34Z/8+Os/+Dy7/wDjlAHqu5f7w/OmRkAvyPveteW/8M+/DP8A58dZ/wDB5d//AByj/hnz4Z/8+Os/+Dy7/wDjlAHqu5f7w/Oo7ph9nk+YfdPevLv+Gffhn/z46z/4PLv/AOOVk+L/ANn7wb/wi2qDw7Y6t/a/2ST7D5muXW3ztp2Z3SYxnHXigD2iEr5ScjoO9P3L/eH5149on7P3gH+xrL+07LV/t32eP7Tt1y6x5u0b8YkxjOelXP8Ahn34Z/8APjrP/g8u/wD45QB6lIy5Tkfe9afuX1H515V/wz58M/8Anx1n/wAHl3/8co/4Z9+Gf/PjrP8A4PLv/wCOUAeq7l/vD86gQj7bIcjGwd68x/4Z9+Gf/PjrP/g8u/8A45XPWP7Pvhr/AIT7UvtVjqf/AAjZsYfsWNcud4uNzeZn95uxjb1OKAPdty/3h+dG5f7w/OvKv+Gffhn/AM+Os/8Ag8u//jlH/DPvwz/58dZ/8Hl3/wDHKAPUoSAp5HU9/en7l/vD868q/wCGfPhn/wA+Os/+Dy7/APjlH/DPvwz/AOfHWf8AweXf/wAcoA9Qu2H2aTkfdPenxsNq8joO9eJ+Nv2fvCP/AAiOqf8ACLWWqf239mb7CZNbudvm/wAOd0mPzrS0/wDZ++HhsLf7ZY6x9p8pfOxrl3jfgZ6SY65oA9c3L/eH50x2HmJyO/evLf8Ahn34Z/8APjrP/g8u/wD45R/wz58M/wDnx1n/AMHl3/8AHKAPVdy/3h+dG5f7wryr/hn34Z/8+Os/+Dy7/wDjlH/DPvwzx/x46z/4PLv/AOOUAenQEfaJ+R1Hf2qfcv8AeH514T4d/Z98N/8ACT+If7YsdT/sgzRf2Rs1u53bPL/ebsSZ+/n71dD/AMM+/DP/AJ8dZ/8AB3d//HKAPVGZcH5h+dJEy+UvzDoO9eWf8M+/DP8A58dZ/wDB5d//AByj/hn34Z/8+Os/+Dy7/wDjlAHqu5f7w/OobojMPI/1g715h/wz78M/+fHWf/B3d/8AxysDxh+z74Z87Q/+EcstU2f2pH/ae/W7n/j02tvxufru2dOaAPdAy/3h+dG5f7w/OvKh+z78Mz/y46z/AODy7/8AjlH/AAz78M/+fHWf/B5d/wDxygD1LcvmnkfdHen7l/vD868q/wCGfPhnn/jx1n/weXf/AMco/wCGffhn/wA+Os/+Dy7/APjlAHqu5f7wqCyIEb8j77d68x/4Z9+Ggx/oOs/+Dy7/APjlc94D/Z98N/2Xd/8ACWWWpm8/tC4+z+Xrdzj7Nv8A3OdsmM7ce/rQB7tuX+8PzpkxXyzyPzry3/hn34Z/8+Os/wDg8u//AI5R/wAM+/DPH/HjrP8A4O7v/wCOUAeq7l9RXlH7Kn/JK5v+w9qn/pZLTv8Ahn34Z/8APjrJ/wC45d//AByu/wDB3hvR/Cfh+20HQbJbLT7YHy4gSeSSSxJ5ZiSSSeTQBW8SeD/DviC8S71bT/OmWPyyyzPH5kec7H2kb1z2bIrdhjSKJIo0VEQBVVRgADoBT6KACiiigAooooAKKKKACiiigAooooAKKKKACiiigAooooAKDQaq3t9Z2YT7ZdQW3mNtTzZAu5vQZ6mgCt4n1e30LQL7WbpXeGygaZ1TqwA6CuX0nx4bbXW0bxd/ZOlTywRXFo8N75kbq5ICMSBh8j6HPBqrrus+IdH8Taxe6tp7Xngw+VBKpi3PApjBeYAffiycMOowT61njwdex2ms6X4Z0/QZ/D3iBVeK6MmDaoyBSAoBDgAblwRgmgD1UdKKhsYBa2MFqrs4hjWMM3VsDGTU1ABQTikdgqlmIAHJJ7CuS8bXuuX2kWD+CLu2mumv0DSgiSARqGLLIR0UkBeOQSKAK2reNtQgfVbzTfD5v9J0eZob6ZbkLMWUAyGOPGGCg92GcHGa6jQtXsNc0m21XS5xcWlwm6ORf5EdQQeCOxrzmPTbDxMmq6hZQ6rZawHRda8PJfCBJ5RjG84PysBw6kBwK67wFpV3plpfy3tvDZyX98959jhfcluGCjaDxknbuJHGWNAHT0UUhOKAFNYni3XP7Es7dorU3d3eXKWtpB5gQPK2cZY52gAEk89OlaU99Zw3UVrNd28VxL/q4nkUM/0BOTXmF/dalJ9p0/4gQTxaFfak/wDZmoxnyptPdZCIg7D7ucAo/TnBoA6vw94wNx4lm8La5YrpetpGJoo1m82G5i/vRvgE4xypAIrra83h8IakPEdogjuLiO31CG+k1u9vVlnmCIQIkRVG0HcVPbBJ5Jr0igAoopsjrGpZ2VVAyzMcAD1oAUtzjmuG1Pxxf2yanqdn4fN7oelXDQXlwtyBPlP9Y0cWMMq57sCcHANWvGt9r17YaXN4Hubaedr4ebJuDwGNVYsshGcAkAZHIJBrmrfTtP8AEkOparpcOrwaj56HWPDYvxBHJOMZ8zIPUAHcpAcAUAek6NqljrGl22p6bcLcWlzGJIpF6MD/AJ6Vcrm/AGk3ek6Zd/bYobaa9vprw2sTbktxIc7FPfpkkcZJrpKACiiqsl9ZrefYzdQC6K7hD5g8wj1C9aAMvxTrs2lzafYWNit7qWpStHawyS+VH8qF3Z2wcAAdgSc9Kq+EfF0er6rfaDqFodM12wwZ7RpA6shwRJG4A3KcjsCOhAriraTUr6303SPiKLmwnuLlp9F1eB/Klgl3MFhdsYWTacDPDg46itrQvCuoQeLrO4e1ljg0+5nnfU7q8E1zqBkj2AEBRtXGDt6DYuBQB6HRRRQAUmR0qK7uYLSFp7maKCFBlpJHCqv1Jrz/AMUf29qb+ItUtta1DS7XSrVZtKe0ZTBckRmRnckHzBuG0rwAB6nNAE0fjrVVsR4ik8Pq/hlpHUzwTl7mFFcqZni242ZByFJKjkjtXdWdzb3lrFdWsyTQTIHjkQ5V1IyCDXnejwaxYSxXnhmTTJk1q1W/u9DvJjH5UjgF5YiASFLH5lIwTyMHNdd4F0eXQPDFnpM0qyyQqxYoCEBZi21c/wAIzgewoA3KKKO9ACZ61zvivW76xv8ATtJ0iztrrUtQErRC4mMUSpGAXJIBJPzDAA9+1M8bapdx6TcWmgTLJqvmRI0cJV5oI3cBpBH3KqSRkYrkb3Q5W8Q6jod14mvtmnWkOrafqd3IrTWExLo+WwA0ZC8qeMEj0wAdj4T8TjVru60nUbF9L1uzANxZuwbKE8SxsPvxn17dCBXRg5rh9D03xFqfiXTNd1tdIjFhbSxxT2ErP9sEgHJBHypxuxk81246UALRRUF3d29pA1xdTRQQr96SRwqj6k0ASlhgnsOtcBB461RNOh8SXegIPDE5OLm3uDJPbx5IEsse3G3jJCklR1HWqvipvEF3D4k1yHWtR0yHR4hLpS25X7NdKsYcu/B8wE5UjIxj1qTTrHV9KuXXwxLpV1b6nALy40S9nMf2Z5B80kZAJEbMTlCMZzjFAHodtNFcW8c8MiyxSKHR1OQykZBB7ipKxvBGjvoHhWw0eSYTPax7CyjC9ScL/sjOB7AVs0AFITxSnpXK+Mb+8uoINM0G8/fy30VvfS2jq81pC2dz452ngDJHGc9qAH+JNe1SDW4ND0HTrS8v3tmu5PtdwYY1iVguAQrEsSfTA71Z8IeJbfXo7mGS1m0/U7NxHe2M+PMhY9DkcMpHIYcEflXCyaXcjVdZhl8Ty2914clin03Vr5wzRpMhLwTHgSRkjvyMjuBXUeHNK16fxW3iTXrfTrKZbD7EsdlK0gnBcNvZiBwMfKOcbjzQB2A6UUDpRQAHgVDdzCG1mmOMRoznJwOBmmXl9Z2pjW7u7e3aVtsYklC729BnrXmsUniW1j0HxDqmo6ilzqeqrZX2kXCqLZIZGdQqpjIKgKQ2SW57GgDqfh140s/F2liT7PJY6hGivcWUv30VuVdf7yMOQ39a6odK5XV9A0zXLi2vNGv47DVNIlEMdzaYYxqMFoHUcFCMfKenBGK6odKACiikY4GaAFJxXI+K/HFn4c8UafpeoW8gsrm3aWa9XlbXDqqmQfwoScbux603xFcXmvatpmmaTqVxBpUqzte32myqXR0C7Ii/Plg5Y5xk7ccc1W8FXVvcaHc2/iS5tbyeK/udGW4ulQPdorkKjcfMxHUDqRnFAHbq6soZSGUjII6EU6sLwjoJ8O2c2nw381zp4l3WUMoybWMj/VhurKDnGeg47Vu0AFBNBqhqeoW9onlvPbrdOrfZ4ZJQplYDgDPXmgB2tXq6fpF5qBCn7NA82GbAO1SeT26VkeAfF1n4r0hbmOGWzvY0X7XZTDEsDMARkd1IOQ3QiuTsRrtpdeFtQ1bU9Qnk16V7fVNMvFXyY90TvtRMfJtK46nI61019oem6xq1nrui6ilrf2En2d7i22sssSn57eQA4I9O6np6UAdVRRRQAUE02WRY0MjsFRRlmJwAPU1xutLqHibxDDYafq97ZaILIzC+0yVcyz78BDJzgAc4HX14oAl1TxxZaX47HhvUYHhtnt4nW/zmJJZGcLFJ/cLbPlJ61127nFcP4QnsPEHgmzi8SixubvVFktJvMVVa98pnXOO5wC3HTORiui8KaRPoekrpsup3GoRxOwt5JxmRIv4UZv4to43HkjGaANeiikJxQAE1zfirXNQtdTsNE0W1tbjVL5JJUN3IyQxxx43M20Ek5ZQAKPG+q3UOj3dvoM0c2tDYqwxFXmjVnVWcJnnapLYPHFY2hwvonj+603UNWn1O1h0sX8N1qLI01oS5SQCTAwjAA49j2oA6DwTrc2u6Kbm6tBZ3cFxJa3UKvvVJY22ttbup6g+hrerzXwHpPiO41O4lubj7DokWqT3tubeUM2p+Y25GJHSIKRx/EfYV6VQAUUVDd3VvaQvPdTRwQoMtJI4VR9SeKAJJJFjRnbO1QSfoK4PSPGmrXN5o1/c6TZx6BrkxhspY5y1whKsUMi424YKeAcrxmq3ir+3tSPiTVbfWtQ0u10m2WbSmtSpt7nEXmM7kg+YNwKlcgAD1NM8TPeXWh+ER4b0+xl1GGeDUP7OWVYljRo2BkK9Qiu4zgfrQB6SDk0tZPhXTbzTNLEOo6pPqV5I7SzzycAuxyQi/woOgXsK1qACkLAUE1zPjfU7tdLns9AnWTVTLDHIkJWSa3ieRVeUR55KqSRnjjJoAPE+uanb6xZ6DoNrZz6pdQyXObuVo4Y4kKgk7QSSSwAA9yat+CtcfX9CS+ntTaXKSyW9zBu3COWNyjgHuMjg+hFc74fU6J451TTdS1abULS002O+hvNQZWmtQ7usi+ZgfIfLDe1VPh1o3iSS7klv5jp+kW2o3VzbxwS5OomWV2WVyOkW1hhe55PQUAekg0UAYooAKqavf2+m6Vd6jc7hBaQvNLgZO1QScD6Cn3t5a2URmvLiG2iyB5ksgRc/U15n4sk8RHSdf8Ty6lf2g0262WdiAv2S6tgVHzAg+Z5gZvmzx0HSgDe0DxVrc2uaVa61pVlbWmt27zWEltcGRkKqH2S5AGShzlcjgj3rtQc15744h1Z/EfhyHwjb2Ut1p6zRSI0gCWCyxBUldBztAVsKOvArtPD1hLpmkQWU99c380Y/eXNw2XkYnJJ9Bk8AcAcUAX6KKQtgE9qAELDHeuF8T+OLzS7rVJbXTLafTdFkiTUpZbry5AXAOIl2kNgMDyRnoKu+JJrzW9U0zS9H1GeLTZnm+33unSKZI2RQUjLc7Mnv14A71leHLqWPwtqsN81hqd/a6tJZW8uoOkf2x42HlB2xy/IGcZyKAO00HWtK1yyN5pF/BewbiheJshWHVT6H2NaArl/BOjX9nqOr63qdvaWd1qkkRa0tX3pEI12glsDcx7nA7CuoFABRRVW8v7S02Lc3MELynbEskgUyN6DPU0AUvFutx6BoU2pvC05RkjjiDBd7uwVQWPCjJHPasLQfHES67c+G/FDabpesRyRrFHDdeZHOHGV2lgCG4I2n8Otc+P+Eghj8P67q+oXzXGp6olrfaTdKv2ZEdm2hExwV2qQ2ST39tXxZpl34onv8ARdNsdE/s6aeMXmpLcBp4pUKlgYwv+sACgEtx1oA7+ikT7opaACiiigAooooAKKKKACiiigAooooAKKKKACiiigAooooAKKKKACiiigDJ8Sa5a6HaRzXCTTyzSCG3t4E3yzSHoqj6DJJwABmvOtU1fRNR8R/29r2jvPoghOl30V/b5bSZw27c68gI4YfOOny84r0W+0/TdYu7G7aQSS6ZcmWJoZPuPtKkNj2Y8GuEsbzWJPiB4p0PSNPBluL+CS7urqLNvDb+RGOP77tggL26mgDU8AyLYeItS8K2moLqujRW0d3ZSeaJTbK5Km3ZsncOMrnnBx2Fdjo+l6fpFitjptqlraozMsScKpY5OB2GT0pNI0vTNKheDS9PtLGJm3slvCsYJ9SAOtXaACkY7VLEgAdSaWs/Ub/Tobi3028uI1l1DfHBCx5lwuWAH060AcJ4v8TweKdEm0LTLW+jbUgf7NubiLy7bUTGQ7RK+cgOqsASACCSM1mS6loNnHbeLvCPk6TqEdzDaapoeBE0+51QxNEOkq5yrAcgdwa1PH0dv4U0nwZDaWd7dWmnaqiRRRKZZWxBMsaA+5IXJ4FdR4d0mSdYda8R6XpI10ksJIYAWt0P3Y/MPLEDgnvzQBqf2TpzawusG0j+3rCbfzwMMYyQdp9Rkd+n41d2ilFFAAelYXiXxJb6NNBarZ3uo31wrPFaWcYeQouNznJACjIGSepArcdlVSzMFUDJJOABWaNMsLjXLfxAjM1ylq1sjpJ8jRswbBA4PKjB+tAHmcdx4V1XWry88R2cc2k+IzG+m6nOpRraRFCNbF+sLq6llwRkk9xXUeA3bVtG1jw7rM8Wt2thctZLduAy3cJRWAfsXUNtYjuuetYHw3l1HWLOXQxpMQ0m31G9OqyXsG5Zna4kYQxKeDjIYseBwBXp2nWVnp9nHZ2FrDa28f3IoYwir9AOKAHWVtBZWcNnbR7IYI1jjXJO1QMAc+1TUUUANmdY4zI7KiKCWZuAAO9eZ+LvEsXivRjoum6ffrJe4n09rqLy7fVFhYSPCrZzh1U9QMg56V6Nei1uIpLCdo28+NlaIsMshGDxXn3jwxeFv+EIjtbG+vrewu3hgiiBkldhbSJGmfckcnpjJoAzRqWgWk1h4q8HyR6fcTXkNlquiACNpd7BSrQ/wyoTkEDkA9RzXpw0nThrJ1gWkYv2h8hpxwzR5yFPrg9M9KzPDujuyw6x4g0zSf7fYEvNBbjdEpPEYkPJwOM966CgBNozmg9KWmzSRxxtJI6oijLMxwAPc0Ac94n8WWuiXQs1sNR1K6WE3EsNlD5jQxA/fbkYHBwOpwcCuBsIPC2pXt7Z+IFjibWpzqOi66D5ckqOAVVJeqSx9NmRkAcda9JOmWP9o3mv2mXurqzWBmWTKSKu4rx0zljzXCfCv7X4i8K6Zp13o8H/AAjtna+VP9vttz3dwCc7Eb7qIc/MRyenTNAG/wCDGHirwbPYeIlt9VWG5ks5Zwv7u7EbYWUY79OnRgcV2UcaxoqIMKoCgZ7CmWtvb2ttHb2sMcEMahUjjUKqj0AHAqWgAqpq+oWulafPqF9MsNtAheRz2A/n9KtN0rE11dF14Xfha8nEkskCzSwRuRIqbvlbI6cjj6UAcP4s8QR67NZM3h/UnOkyrf3ek3luA93aspTzY1yQ5QkNtPPHTOKhEejfb4NP8I6rbyaF4rguLaawhfcLWQxMfPjXOYxxtdcAZI6GtLxpqN/pvxM0xdM02a/v59Hmgs1ORH5hlTLSv/Cqgbiep6Dmux0LRbXT8Xkllp41WaMC8ura1WIzN3PrjPqaAM/wF4Vh8OWO64uG1HVpo0W6v5Fw0gUYVVH8KADhR9TzXTgUYHpRQAVy3ibxrp+h3k9u9nqN6tnGst/JaQb1s4zyGc59ATgZOOcV0000UMZkmlSNB/E7AD9a5vxNpNvZ6N4p1Kyjka61GxdpU3Eq7JCVUgdjjA98CgDg9J03w/NHNoOsyxaR4ijlkvdN1xCEe7RyXSdJD9/AIDRk9B0wRWl4d8OyeN5NO8Va3eE2s9msF5YRLiG8khlfZIT1MR++F6HIzkCrvgCOTxToGnnVNEtG8OW9jDFZxX9qGmuJFVQZtrfcTggDGT14GK9CijSONY40VEUBVVRgAegFAAiKihVUKoGAB0ApwoooApa1qVpo+l3GpX8oitoF3O+M/QAdyTgAdya838V69Drd9ZTT+HtRddFkF3qGkXtsN8ttIpQXCJkh9hBO3r14zivQte07T9e0+fSbx98bMjSLHJtdCrBlORyDkA1xPi3U9T0/4pwx6Tpr3uo3ehmCz3KRCrefl3kfsqgKSOpzgdaAM37NpMl6mh+E9Wgl0HxVZXKm1hcOtlII9wmReqIejLwNxGMdK7nwR4Xg8O2TebcPf6pOq/bL+UfPMQMAD+6g6BRwKuaFotlppNwtjYR6jOg+13NvarEZ37k45wTzgk1rUAFFFRzzw26b55o4lyBudgoz6c0Acl4i8cabY3F3ZNDqBt4GFvd6jBBugs5HGBvbOeMrnAOMjNcTp9hosOhnTriS18L+NdBiLLeEiP7Vt580sf8AXRSfxA5IJPQiuq+JOk2ul/DfxbJYxy4vg93OAS/zNtDso+i5wKueH7d/FSHUtf0KyGmgqdKt7y2D3CqP+Wr7s7S3GFHQDnk8AGV4c8Lr4j1SDxnq80httQt7W8GkMmI0uVjxvfu4AwVBGAeeteiqBQoGMYGKWgArH8Sa/baHFC00NxdT3MnlW1rbpvlmfGSFHHQZJJwBWxWGsei+INQttUt7kXEukXM0aSROcJJt2yIfXr+dAHn99qnh/UvEb674i0nz9CvIRpk5v4Pm0m5jY7kkB+4r7h847gc4NLb6Leaw914P03xNI1po91a3+n6khE8kMbbwYC2cFlGdrHnBXPSrOg3er3Hi/wAS6DpunLsk1kzajdXUOYI4PLjARQfvu4B46Acn0r0XSNN0/SoDbaZYWtjBnd5dvEsa5PfAFAEfh3R9P0PSotO023EMEeT1yzsersTyzE8knrWjRRQAHpXnPi7xTbeINIvPD+nxX1v/AGkHs7HUpIttrPOP+WQcHOG2ld2MHnBr0KWWFXWF5EDyA7ULAFvXA71558QbWy8K+EtBitbe7lsLHWYJPLjVppMbmIVR1OWIA+tAGJc3+g2mljxV4bjg8PeINKZIdR0cgRGcZAaB4x94nOUcDnjBwa63wr4Hg07XbrWb68k1BmuprjT4JFASyErbnwO7kkgt6cDFX/Dulzal5eueKNG0tNV8wvbKIVeW0j/hQyHksOpI4yeK6YUAAHFFFIxAUkkAAUAY3iXxDb6ILaJrW7vry6Zhb2lqgaWTaMsRkgAAdSTXnc194Y1TxBdat4k05J9D1pEtYbu8iw2n3EWVe2kzzESfmDDHOeeleky6bYX2r2Gthi89mkkcLxyZUq+AwOOD90flXA+CbjVNQ1TWdAttLjFimt3Uuq3F5BmJkZvlhjU8OzDBLdAPUkUAQWeh6h4ieXw7H4nnaHw9qCNbanCQ8sltLEwaEv08xQcb+Tgg9a9O0bS7DR9Mg03TbdLe1hXaiJ/MnufUnrTtL0+w02zW006xt7O3UkiKCIIoJ68DirVABTZnWOJpHYIqglmPQAd6dVXUBZ3EUmnXUkZFzGyGIsAXUjBwOvQ0AedeL/E0XirRzo2nadfiS7xcaf8AaovLg1VImDvErZ/iUHG7GRz0qmuoaBZ3Fh4q8HSw2EtxeQ2OqaIAI2l3sEIMP8MyZ3ZA5AOcjmtLx6Y/C58ERWtjfX0NhdtDbwxAySOwtnSNM9snA3HgYya6nw7o7MsOsa/puknX2Db57e3G6JSeIw5+Y4HGeM0AZXgLwLD4bdrq9vX1O+UvFbSyLhbWAuWEca9ic5ZupPtXa0dqKAA1y3iXxpYaJeTWz2Oo37WsYmvWs4N4tIz0Z+R2BOBk4BOK6HU7y10+wmvr64jt7aBDJLK5wqKOSTWBqun2aaN4h1vTlkkn1TTyzYbKybYWCEL2JBH14oA4PS9P8O3C3Oh65JHputvPLqGla8rCN7uORi6SpKepUMFaMnoBxg1o6D4fm8cnTPE2uX2+2NobO9tIF2xX7QztskJ/55sctt6HjtVr4dJN4p8NaZHqWi2reHLXT4IbdL62DS3MqooMoVvuIMEDjJ68CvRYI44oUiijRI0UKqquAoHQADpQAqRoiqqKFVRgADAA9KdRRQBU1nUbTSdMuNSvplhtrdC8jkZwP6k9APWvNvFmvx67cWUj+H9Rk/seYX15pF7bgPdWrKyeci5IcoTu2nngjGcV6Dr9hp+vabc6PePvifb5qxybXXDBlPHIOQK4nxlqWoab8T7JdK02W+v7nRHt7NdpEQfzgWeR/wCFVABPc5wOTQBnJDo7X8Wl+EdVt5dC8VWtxBLZQPuFpIYmPnovVB/Cy8DJHQ12ngTwrD4bssz3LahqsyIt3fSDDy7QAFUfwoOgUcfjWhoei2engXbWOnLqk0ai8ura2WIzPjk8c4J9TWtQAgAFBNLUdxJFEm+aRI16bmYAfrQBzXiPxtp2iXtxbyWeo3i2iLJfS2sG9LRD0LnPpzgZOOa4XSNM0B7eXQNYmh0bxJBJJeadriMI3vEZiyTpIfv8EB4yT06YxXc+KdItrLw74r1Cxjka51GykeZNxZWZYSoIHY4A+uBWP4Fik8VaJZNqmi2reHYLOKOyiv7YNNcOqjM21vuLxhRjJ6nHSgCj4e8OSeNptP8AFmuXZa1uLKOG80+NcQ3csMsmyQnqYzuLBehyM16eiqgCqAoAwAOgFJHGkaLHGioigKqqMAAdAKdQAVn+INXs9E02TUL5nESFVVUXc7uxwqKB1YngCtCsrWbDTdcjSzuJN5tbiO4Ailw8ciMGU8cjpQB574j16y1TW7TVtR0G7lstG3w6tpl7bBpLZJgCl0I8kOo2kEjJAJ9Khl0y2uprvwZ4Y1yCbQ9c097u0COJxpsqOhGOf9U5Iwp6EED0rR1nUNYt/irqlhomnmbUr3TbVIppkP2eCMPIXlkbvjIAQckn0zXdaNo+m6X5jWWn2VtNNgzyW9usXmt3Jx75P40AVvCXh600CyeON5Lm7nbzby8mOZbmTuzH9ABwBwK2wMUUUAIetee+LPFdrrWmXugaet/bjUfMsLPVTFttXucECMPnPJBXdjGehrt9Q1Kx0+W1jvLqOBruYQW6seZJCCQo9TgH8q4X4h2Vh4V8FaTFa292+n2euWszJGrSyKvn7yFA5PzHAHbNAGBc32hWeht4m8PxW3hvxLoqqmoaTxF9oA4aB4x9/dzscAnOMHqK7Dwv4GgsvEV5rmoXUt8Xu5LqwtpFASyMmC5x3kzxuPQcDHNXvD2m3GqiPW/FGi6ZHqPmGS0j8hXls4+NqGQ9X6k44BOB0zXT0AAFFFFAGR4l1620OGAyQ3F1c3MhitrW2TdLM+CSAOmAASScACvOL7VPD2qeIpNd8RaULjQb2EaZM1/BzpN1Gzbo5Af9WH3j5weoHOCK9JutO0/VNR07Vt5km095DbyRSfL867WBxwRjt6iuB8OXerXXizxLoGnacvlvrjzaldXcOYUtzHEAijo7uFPsByewoAgttFvdae78I6f4mlNtot3a32n6mjCaWKJw4MBboXUZwx5AZa9J8P6Pp+h6VFpmm24ht4unOWZj1ZieWYnkk8mpdJ03T9LtjbaZYW1lBuLeXBEsa5PU4A61coAKKKKACiiigAooooAKKKKACiiigAooooAKKKKACiiigAooooAKKKoeItSj0fRLzVZYLi4S0haVooE3yOAM4UdzQBfzXAfELxdYDTdU0OxurqC9mBsY75YHNvDdOMJG0oGFY5A46Z7VW06PxzruiReKtM8VWUdxcIJrXTI4UksinURPJ98sehcEYPauf8O6Pr2sSNr+kQWlxZ3zTvDbahcMh0e8ditwQqqfN+YNtOQR0GOtAG94U1SBZtI0jwt4fn0e4+0A63bS2DIIkWMglpSNrMW27WBJavSFUKSQoBPUjvVLQNNGk6JY6WJ5LgWkCQ+bIcs+1QNx9zV+gApHZUUs7BVAySeABSmuF174h2mjeNZPDmq6HqSW5thNHepGJElX+MhR8xC8ZwDjPIAoA1tW8V6fD4aTW9Jkh1VLiZLezEMo2SzO+xVLdANx5PbmvN317Ub3xrDf+VZweKLEy21qsczGw1mFcebDEz/dmQ9/Udx0j8LWq6HqepnwY8Wrab5guZNOgkVlubVzxLD2WeJtykcbgFzg4Nd94K8F/wBim1kvtSfUxZwmHTkmtlT7LGx3HOPvSHgF+OnTk5AOqtGae2hmkt2hd0VzFJjdGSPunHGR0qwKBRQAUZorzn4gW2qaNLqGpG71K88N3yj+0oYJSLjTmAGLiAjnaMAsntkdxSAZ8SNTm1S4fQ7S3e6/s+aO61LSnjKS6jaDkmA5w4B6r3xtPXnR8BafFb3EeoeEr6CTwlqEbS/Ymzm1m/6Zf3VJyGQ/dI4xyKx10nxN4iuNEttRjhI064W6g8TWk6o08O3gKmCQz5AcH5SOe4A9MghjgUrFGiKSWwq45PJP1NUA5F254A5p1FFIAzWL4l8S6P4fES6lcyJJMGZIoYXlkKr95tqAnaM8noK4zxp4oceJdS0248Vr4Xs9LiiYbIkkubySQZGxWByg6YUEk5HFYuu3Op+J/EsEml6brEEraeI7/TrxVtJtQsw+d0LkkJ8xwynaSGxxQBSu5tGmgvm15nutf1KR7vw9rWmxSMbsY/dLCVzsZeAUPHU9zXs2jC8fSLF9TVRfeQjXAUcCXaN2PxzXL6N4PF94eu7PxFbiBbm7FzbWtvMf+JcFAWNYnGNrDbnK8ZJ7V2kS7EC7i2BjJPJoAcOlFFcv8RfE0nhvSreS3hRrq9uVtIJZyVt4XbgPK38Kj9TgUAdJPLFDC8s0ixxopZmY4AA5JNeW+NfFWm+IJNMs7XT9SvreKcXtxYyWjp/aNooILxA/6wKzK+3jdjgGp/Flp4q8O6Dc6jqniB/EWjyQtHrFs1ukTxwuMPLAV6bQSdpzkDrUPhrwX4jWWC21C4sriFbiCZ9aS4b7RcQRENDCsW0CIcDOGIPJwSaAOl8Fap/aOqzx6JatB4ZtrSOO33WbW+J9xLBAwBIC4zxgGuvQbUCgAAdhQBS0AFVtU1Cx0zT5tQ1C6itbSBd8s0rBURfUk1ZrzC+8eaDrT6/4T8VaPf6RAjNazS3KB4ijDCyMV+4D1BPHvmgDp/F3iSSxisLfR1s57zUFeSCW4mKW8cSLueV2HO0Ljgdc1wXgbXLq48Uz6xptkVvr8RHWdGkkw7R9I722Z8ZjIOSvp6HrV8MaRfz+HJfDUDve6Jcs9hcG3ZXk0ubgiWPP3reQbWK9t3oePUPC3h5tLee9v70alqtwAs12YFj+VRhURR91R6Z5PNAG4FyQ20Z6Zp9A6UUAFI/ShuVx0rynxHa65oNzFpd1rl8mnXF2JNH1gsXayuCflt7kf8tImJwCfXHXBoAj8W6tp+t6xDqOsWf9oeGNNaS11OwmhKzafOcBZ5Y8/NHt6H+ENuHt2vgjS9R0mGaxOpJqWiBVfS5XctMkZ58tm6Oo42t1wcHpWHo+ja9rHjO31/XNJTQ5bO0a1uPs9ysiaiSRgMMcxAZI3YbJx259AiVUjVEUKqjAAGAB6YoAVQFUKAAB0ApaKD0oAMiuU8ZeMNH0kXGntrEdlfmIbZnt3lhtmb7jSlRtQE/3iM1yDeNGn1SXUrrxNNaeRqMlra+HrC2Sa5uFjbafMUgtlsZBGAoIOaoW8Oraz4s1K+sNEur7T/tazXei30qW0lvebFCNLnIli2gMoBODng0AQ6atnbS6Xp9lYXNl8QrK4hN0YkdlvImcedM8n3XhddzZJyDgDkV7aFG/dtGemfauX0XwhGmmaE2r3Et1q+lfOLxJGDlmJLoW6tHzjB6gCuqoAKKK43xv4gv49e03wnpEsdhf6mrONQuUzHEi/eEYPEkp7L0HU9MUAdLrWqWWj6bNqOoTiG3iGWbBJznAAA5JJIAA5JNeYa5r+ja14wgvNV0bUL3SbC3MF5Z3Fi5ksJnYMk7w4JZWUY3AErj3qTxlp/iWyW10TUvEL3+n6jcoljqcluq3Fheqd0W8LhZI2ZcdARWr4G8La5a6nY3erw2ln9hWZnNvdvO+oXEoAaaUlRgYHC84z2AoA6DwVf3+rWuoXV3C6WMl4w04SweU7W+1QCUPON27GQDjHFdEBzQBS0AFU9Q1XTdPmtIb6+t7aS8l8m2WRwplfGdq+pwKTXLybT9Iu763sZr6WCFpEtocb5SBnaue5ryPxN4m8M/ETwZb/arKWy1KGQXVna3nyebIn34o5RxvIyMAhgccUAdV488YahYXd7Z6Tptrex2IiW8SeZkkuHm+5BAFGS5HOTx/Sr8HrpooDpuk7r7w4Wke3mdgLiwl3Ze1uFPJIYnDcn17GqWj6Vr2u/2YBqko+wgX2k699nSVbqF0KeXOhx++VW4P4+or0Tw9o1pomlxWNmMhfmklYDfM55Z2I6sTmgDQRQpJCgZ6+9OoooACQKpa1frpul3OoNb3FykEZkaO3TfIwHXavem6/p/9q6Rc6f8Aa7mzMyFRPbvskjPUMp9Qa81ivPF1r4kjtJpg/iSygx5DPstNcs1P307Rzrnn0J9DwAVVttJ1/wASzS+ILpZjrLJJ4a160JTyQo+WFTn93KpySOj85HUV6f4ch1iPSIYdeltbi+jJDywLtSQA/K+D90kYJA4B6Vz/AMP/AA7cWd1qurX9j/Zw1K7FzHpXmLJHasFA3jAwJGOSdpxzXaUAIKNwzjPNLWR4y1dtB8L6lrK25uGsrZ5liH8RA4B9s9fbNAGsWA615n458SWviK0j0bw5fJeS+eJJ7Nonj/tO3jYGWKCU4VjgHO0nIyO+ap2fijyTcW8+v6n4yuLqzP2q00WzjaGzDDllcYxwcAFix64rO8IeHvEWpadZqhS5gkSBLHXkuBGILBCrBI4R8yysF2t2JJyccUAb3w7m0i58XtdeCIriHQpbRxqUDQPFBDdKyhAqsABJjcHC8cDPNelIoXOABk5OO5rNsdB0+x1691m0jeG4vkUXKo5EcjDo5Tpvxxu6kYzWpQAUZFBNef3Gqax4r8WanoOkas/h+20kqtxIIla7uHYZDIrghYv9rB3HgYoA6fxH4gsNEECXMd1c3FwSILa0hMs0m0ZYhR2A6k8civOND8QaL/bGp+IbzTby9nvpnm0XU0sJJ2Kbdn2cADMbowYFTgHOc9aj1zTPFuqeIP7DutQhk1mwtmeOdCbePVtPkdRJGxUExSBlUFlHf347rwJod9pj399fRW1m955SxWFrIXhtIok2qoYgZJySSABQBr+GjqUvh7TpNajRdS+zo1yFAAWXb82PTn0rTHSkA59aWgAyM4zzVKPVtMm1OfS4763e+t41lmtw4MiIejFeuKwviP4tPg3S7fUn0e71G3kuVinaBlH2dT/G2e2cD8eorgPFEmh634w07xJoOqNpOssFs5WlQxz20pP7lpYzy0Tcxt2O5SDxQMPG/iyPX9MS21qzEHhu/VpobqzlZrqyRH2pdTIPl8otgbeffvj0nwRfatf6MP7ZhtzcRkIt3bOGgvEwCs0eOgYHoehzXL6T4V1HXrybUtW87R1ufKt9U0sQo8c5gJ2mKTqIWzkjv045r0WGJIYxHEipGoAVVGAB6AUCHIoVQoAAHQDtS0UUAJkEVg+Mtdh0TT4zLM1p9rY28N60PmQ20rD5Gl5GF3YHpnuKb400nVr+zgutC1NrHU7KQzW4YkwT8YMcq91I4z1HUVw2k3+uXseqrZaLJq9tcu8Gq6DfXCiXTrlhk7Wfh4GznH4r6AAg8LaKzlo7Apo3xA0zMl28hZo9TRmyXY/8tIn7Hqh44xz65GrFEZ1USbcNjnB7gH0rD8B6BJ4f8NWGn3Vy93dW8OwyyNvKA8+WrEZ2DoM9gK6EcCgAHSjI9aK5H4k65daPaadbWt7babJqV2LY6hcgGK1XaWLHPBYgYUEgZNAHR6tqFlpmnTX+oXMdvbQrukkc8KP8nGO+a8t8Ua9ousa7Fquo7dT8KadE0WoWctpIk1hK/wB2eWJgGaMrkA7flyTz2ra3r8N/4YfS7TWNZ1UR38T2viGewU2cU6yKYkcrjem/ALAEfN1roPA3h3XV1W3utX086esUcv29pLxbh9TnkABZ9oxsUA7QemcAACgDR+FKsulahHatdSaD9rJ0drkMHNuUBIG75igYsFz29q7RRhQBwBWb4c0Ox8P6edP01ZI7XzGkjiaQssW452rnoo7DtWnQAUhIxUd5MLe0mnZXcRoXKou5jgZwB3PtXnWhTeKvG2knxLpXiePRoZHb7DYpbpMqhTjFyT828kcqCNvTk0AbvjLxppGii8s5p7tJYoR59zDbNLFZFxhGlYcLzg4645rkfCd//ZmkWWj6PoM9j4reaCPUWeydluEVsyTmcjaysCzA5yC2MVU0rTvEeua1PrkFhZXMkV4Y9U0a5umihh1CJVQXCsFbzEKBCFPTqOenp3g/SZtF8O2um3F0bqePc0svOGdmLNjOSFyxA9qANUKM7tvJ7+1PoHShulACZFYGq+LNItvDN7r9ncxahbWjNGRbyBsyhwmzPQHcQOenXpWR4q8fR+HPF9rod9oepyW91AZIr2BA6sw+8gUfMxA5IHPsa4fR7eHTvFOp33gSW2v4bom//s5XHlX0Wf3sWD/q5435UkdHwemaAJdW1zUr7xfa/blsdN8R6bO0WmXEczvp927IDJZSMwGJcHG4d+ncV69pc015pttc3VjJZTSIryW8pVmib+6SMg49RXKeEPBYs5Le7vb+e8tInkuLCyubdFNs8x3MZCMl5BkgE9Oe/NduOlABRRQaADNcF8T9Su7xJfCulMYtSmiWdYZgY11CAH97DDKDxJgYPoCO3Il8e2euafdS6/pUl3qFjJAYNT0pJCGaLB/e25/hlUE8fxfUCubXT9f8TeHrHRkxqulPNFc6b4jFwI57eJSD8y/e84DK5HB/ixyKANjwNYWf2y31rwRJHY6TcOYtW0edSnkSqMFlX/lnKDgMvRhz7n0JV2sSABk5PuaitbZIIgqncxwXkKgNI2Mbmx1JxU9ABRRRQAUUUUAFFFFABRRRQAUUUUAFFFFABRRRQAUUUUAFFFFABRRRQAUhGaWigDgNQ8L+ItD1OeTwNd2lrY6m5+12tyCY7ORutxCB365ToTz611nhjRbXw/odtpVm0jxwglpJDl5HYlmdj6liSfrWnRQAUUUUAHesTxf4csvEmmrbXLSQXELiW0u4TtltpR0dD2PqOhHBrbooA5jwp4XhsJo9Z1Ky00+IjCYLq9s4vLE43dSvqQFJ966YDFLiigAooooAKwPFvh2fXo0ii17UdMhKvHcR2pTE8bcFTuBwcdGHIya36KAK+m2Vvp9hb2NpGI7e3jWKJB0VVGAP0qxRRQAUUUUAY/iLSnvIDdafHp0WrxD/AEW7urUS+Uc8+hweehHWqHhjw/qFtq82veIdSj1HVpYfIQwxeXBbxZzsRSSeTyWJyePSunwKKAADmiiigAqrqen2epafPYX9vHc2twhSWKRcq6nsatUUAebp4N8SSKfCN1qyT+DwQ4ldibx4gf8Aj0Y9Cn+31K/L716NHGsahV4UDAA6AUuBmloAKKKKACuX8beFTrDQ6rpVwlhr1mpFtcsu5JEPWGVf4427jt1HNdRRQBjeGvDuk6GLiXT9NtbCe8KyXYtgVjeQDGQOgHXpithRgUveigAooooAD0rmfEHhL+29XjuLzWtROmh45JNMBTyJHjO5STjcBnBIBwSBXTUUAJilFFFABQeRRRQBz/iHSdR8wX3hltIsdTdgJ7i6svMMqYxgspDcdetP8H6A2i291Ld3r6hqV9N597dMu0SPgABVH3VUAACt2igAFFFFABWR4s8P6b4k0htN1GNtpYPFLG22SCQfdkRhyrDsa16KAOD0Tw74ovtTtG8Zaha3Vno0u+yFuCGvJAMLPMOgKg4Cjjdk+ld2BxS4ooAKKKKAAjNcZq3gmNvEf9oaetobHUGxrOnXMe+C5GOJVX+GUcc9x15Ga7OigCjomk6foulQaXpdutrZQArFEhJCDOeM89SavUUUAFFFFACEZNc1pPhEWviL+277WtR1WaFZEskuSu21WQ5cLtA3E4Ay2eBiumooAMUUUUAFNdVcFWAKkYIPQinUUAcdrPh3xA00tj4e1TS9D0a4ULKlvYAXCE/eKMCFyfUjiul0bTbTSNKtdLsY/LtbWJYokznCqMD8auUUAFFFFAARXL+NfDD6pNb6xo9yuneIbEH7Jd4yrqesUo/ijbuO3UV1FIVBoA5XwdouqLqE/iTxLJA2s3cQhENuxMNpCDny0J5Yk8lj1OPSurAowKKACiiigCG6tobqCS3uY0mhlUpJG6hlZT1BB6iuJ034d2Mc0mm6pDa6poNuyS6UlwpNzZMDkxrJ1MYwMDPHQ5Fd5RigBMc5paKKACiiigCtqlq17p09pHdz2jyoVWeAgPGf7y5BGay/CfhuPQVvJpNQutS1C+kWS7vLjaHlKrtUYUBVAAwAB61u0UAFFFFABVe/s7W+tmt763huYG+9HNGHU/geKsUUAcU3hXXtTvYrbXtYsX0K1uFnhsrK0MJl2NujWUliNqkKcLjJAzXaAUtFABRRRQAHpXDeIPDetaZrU2v+B2s4rq9IXULG6JFtcE8Cbj7si98feAwfWu5oxQBieDtBTQNKa3a5ku7ueZrm8un4aeZ/vNjsOAAOwAFbYoAxRQAUHkY6UUUAZPijQNP8RaRJpuooxQkPHIh2yQyD7siMOVYHoayfCvhKO1uINW1yCwu9ftt8S6lBF5bzRHgGQDguVxn36V1hooABRRRQAUUUUAZHifSbvV7WKOy1y+0eWN93m2oQlgRgqQ4IPX8DzU/h7R7PQtFtdJsVYW9smxN5yx5yST3JJJNa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9k=">
            <a:extLst>
              <a:ext uri="{FF2B5EF4-FFF2-40B4-BE49-F238E27FC236}">
                <a16:creationId xmlns:a16="http://schemas.microsoft.com/office/drawing/2014/main" id="{060E653B-B7F5-488E-AEEF-5F256FF745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BBB80-1CEC-46E6-A929-7A5E3CCB54D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724B1C-D7D5-4563-8826-B471307EB3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FDF4B43E-01B6-4AD8-99E9-B730FBE77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4F6BC944-FB85-4987-8C09-112447A54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249555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32C74B4F-E851-475E-B2EA-4046AAAD69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data:image/jpg;base64,%20/9j/4AAQSkZJRgABAQEAYABgAAD/2wBDAAUDBAQEAwUEBAQFBQUGBwwIBwcHBw8LCwkMEQ8SEhEPERETFhwXExQaFRERGCEYGh0dHx8fExciJCIeJBweHx7/2wBDAQUFBQcGBw4ICA4eFBEUHh4eHh4eHh4eHh4eHh4eHh4eHh4eHh4eHh4eHh4eHh4eHh4eHh4eHh4eHh4eHh4eHh7/wAARCAJYBL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L+Mfi5fCHg6e5hcDULrMFmvcORy/wBFHP1x612leRfFf4Z+J/G3iT7cNY0+CygjEdrA+8lR1YnAxkn9APStKSi5e9sebm1TEQwslho3m9F5ef8AXU6D4I+Mx4t8JIt1KG1SxAhugTy/92T8QOfcGu9rxn4afCvxV4N8UQ6rFrWnS25Hl3UC7x5sZ6jp1BwR9K9mp1VHm916E5PUxMsLGOKi1NaevmFcz8V9avvDfwz8S6/prIt7p2mT3MBddyh0QsMjuMiumrivjzHJN8FfGcUMbSSNol0EVRkk+U2ABWEtmetH4kcr4a0f40a14b0zWP8AhauiwfbrOK58v/hFVbZvQNtz54zjPXAr0CDxVokOt3Phq91aIaxp9gl7drJGYgYTwZlz8pXIOcE7ehr5x8IL+y9B4Y0c6paMupR2cBus2mpZEwRd/Rcfez04roP2hdLuPinrOm6L4G037VdaPpralfXzmWBZ7WVAU07cMEmcAEg/dABPWrlvoRHbU9R1D4v/AA+sNH0rVrnXCttrEMk2m4tJjJdqjBT5aBdzElhgAZYHIyK0PD/xH8F654Vv/E9nrkMemaaXW/kuUaB7RlGWWVHAZDgjgjnPFePeIfHvhCP4hfCbxhdWE9hoo0jU4wjWjZ0twIUIkQDKBCGQnGBnPTmuf8e2N94+0v4m+MvBttqU2gXk+i+TJa25EmoizkL3M0KOPnwpUAkEMUxzSGe8eCfil4K8YasdJ0bUrgX/AJJnigvLKa1eeIdZIxKq+YvI5XPWqdx8Z/hzb+I20OTXj5yXQspLkWkxtI7gnHlNcBfKDZ4wW68V5X4Mm8OeLPij4Wm0j4keOPG17pv2i6V5LSBLbTd0JQi4YQxspbO3YCTkDjvR8PvHHhrwn8HLL4a654el1fxlZytZ3HhmS0ZpL6c3BPm5ZSjRtkSeYcj8aYHoPgr4yaHrnjvxxoN5dQ2dr4cYNHPJDLGDCkYM8kjsAq7XJAHGQMjI5rU8LfGPwB4k1+00PTdUulu74M1j9q0+e3juwoyfKeRAr8c8HpXl2ueJB4e8Q/G/T10a31fXJ4rXULPRrq3MqXdutrFG8mzH7xEJOQOTtxXODxBc+I/Hfw0uIfiJceM7e28QQtOlj4fFnYaeWhkUKXC7t5J2hS3QHIHFKOtvkD6ntmrfHH4Z6ZdT2914gkJtbh7e8kisZ5I7R1coRM6oVjG4HBYjPXpzUGo/FvTLX47aZ8ORIjQ3mmG489YJXJuHZfKQMBt2FCWLdM4GR0rifDmnuv7PXxfjaxYTXOp+IG2mI7pfvhTjHPAGKm0HUbXQ/jJ8NJdYlazTUPAi6davKjBZboyQsIs4+/gE4NEdbf1umEtL/wBdUdt+0Z4n8T+FPh9DfeD5LaPWLrVLSxgNxEJEzNJs5B+oprfEiWf4A2/jyzhU6peWMcdvblePt8jCFYse05249jUP7SkM03hHw+IIpJGXxXpLEIpJAFyuTx2FcXoWjamvxtk+G72M6+HtM12XxhFPtxEY5IwY4Aeny3TyPj0UULVf15AzqPhn8VoofgrpXi74j6rbQ31xeXFmTbW7E3EyTyRqkUSAsxIToAfWul0H4seBtZ0XW9WtdWmhh0KLztTiurOaCe2j2ltzROofBAOCAc4rwbRdf1Dwr8IvASyfYdBgn1zVvtHiLUdKN3/ZBE8xQqnG1pMlQx4xn1qhJcX2ryfF+9Ovat4oS78CBbXU7nShZrdhTMCIEVVDIC2AeSTnkjFDe/8AXQLf18z6E8PfF/4f694ltvD+ma20l5ebvsTvaSxwXZUZYQysoSQgZ+6T0qv4k+NPw78P6xeaZqGsXBksZPKvprfT557e0f8AuyyohRCMjIJ471y3j2yZNK+CMdvaMBba9YAhIz+6X7JIDnHQdBXmHivxjqmraB440Q+Jj4Y1GSfUIV8F6N4aD3dzncBJJKytnzR8zSKAMHrmh6f16AtbH0b4z+JXg7wmun/2tqjvLqUZms4LK2kupZogATIEiVm2AEfNjFR2HxS8A33hHUPFlr4ktH0TTpvIubvDBVl2qdgBGWb51GACcnHXivI/BOsWngLxL4c8W+KoL5NF1bwJplhaahFZS3C2s8IJkgcIrMhfepHGCVI6iuKnjufEHgfxJ4j0mz1vSdMsvimdUvUtLQfbLe2EEYMwhZT8yswkKlTjnjin1f8AXWwf1+B9JeD/AIneDfFRv49L1GdLiwg+0XNteWc1tOkP/PQRyKrFOOoBFY1v8dvhbPc28a+J1WC5jLw3klrMlq5CbygmK7N4H8Gc54xnivM/CI8PeIvHdxq2iePPGXjq403w9extfz28CWMCyqB5DusUbNISAwUZxt5xT4tLLfs7/BKzbT2OzXdFeaIwn5eWLFhjjknOfWl/wAPZPBnxL8G+Lf7UXSdUdJNKQSXsd7bSWrwxkEiQrKqnYQCd3TiqXhX4v+APE2uwaLpOsStc3e77E09lNBFebRk+TI6hZOOflJ45rzX42eH9Z174g/ELT9DtZpLy9+HcMUOwY85xdzExg9CxXjHvXNeHbjwz4n1jwTpVv8RviD4k1G11O1uhoosbeM6W8IyWuP3CeWiYKkBskHAzQtf68weh7Nrfxu+Guj3l1aXmvStJZXD298YLGeVbN1bafOZEIjGehbAPUVU1n4vaTY/GrQPASSxyW+p6c1wbhIJXJldk8hVZRt2srMS3IGBkiuW8Iaew+FHxpDWTCW61vXDgxHMo8rC/7w9KoeGdQtdB+IHwautalayhu/BTabDJKjBXun+zFYs44Y4PB9KI62+X4pg9L/P8GfRNNmkjhjMk0iRovVmOAPxp1VtUsbfUrCWxu1LQygBwDjODnr+FADf7U03/AKCFp/3+X/GrEM0M0XmwypJH/eVgR+dc1/wgXhv/AJ9Zf+/zVs2Oj2FnpB0mGJhaMrKULHJDZzz17mgC1JcW8aF5J4kUdWZwAKW3uILhC9vNHMoOCUYMM/hWC/gnw2yFfsDDPcTv/jWnoekWOjWjWthGyRM5cgsW5IA7/QUAX68p+KWueNm+K/hbwV4S8QWOhpqmnXt3cXFxpou+YTHtAUuuM7z3r1avEfi/4Xg8VftCeBbC9l1a3tBo2pM8+n3cts6sDDgeZGQQD6Z5o6oOhpaT4m8c+E/inpHg3xrrWkeIbLW7C6ura+tNPNnNbPbgM4kj3uGQqeCMHPFb2h/GP4d6zp+oalY6/nTdPtRd3F9Layx24jJA+WRlCswJAKgkgnGM0mh/DHwn4SXU9Z022vrvV5rGSBr/AFG/mvLgR4J2K0rMVXPYYzXj13oOq3P7F/gePT7bUY/7NlsNQv4rKENciCOYtKyRsCGdc78EHO3oaAPbvA/xN8HeMtSl0zRdQuBfxxef9mvLKa1leLOPMRZVUumccjI5FcD8WPj54b07wrqg8Ha2k2tW91Db280llK1rM/2hElSOUqI5GCl+FY9Ce1cp4ai0Pxl8QdPfw58SPGnjXUrLTL/yryW2gjs9PaaExhZnEUbBmJUhBkgrkgVh+IPF3hv/AIZhsPhkdOvB4u0yOytLvR/sMnm2k0M8fmTsduAhwWD5w28epo6iex9FweJbG18U+KotQ8T2f2TR7W2uLi1e2MX9nIyOxd5icOHC56Dbt75rF0j42fDvVftS2msXKvBZyXqLcafcQm5gjGWeEOg80Ac/Jk4rzL4r6FrGta18a7XS9PubuWSx0GZYI0JN1HEXeWNf7xKqRjvnHeu70j4m+C/Gni7w9pfhPSP7fuYo5pZrv7K0f9hJ5WPmLp8jscR7AQevakMq/Df4tQ+OPA/hLXm1u10W91DWFsru1/s6WRJ5CsjC2jZsbSVCt5nI4I78dF4i+Mvw70DXrnRtS1x1ns5FjvZYrOaW3tHPRZpkUpGfZiMd8V4p8Pb631D4WfBrS7NnlvtD8XxWuqQCNg9pKEuSVkBHHBH51reFfGPhvwH8O/Fnw/8AGFtcjxRJf6mf7O+xSSS6z9okdopIsKRIHV1XOeMc4xTfW39bDt/X3nsfi/4neCvCt9Dp+r6uRfXFqt3bWttbyXEtxEzFQ0axqxfkHpngZ6Vr+CfFmg+NNBj1zw5fre2Tu0ZbYyMjqcMjqwDKwPUEA14x8HfD2qaJ8WPBtjrlq/27T/hlDbzO6lvKlF0uU3eoHH4V2PwAgkt7/wCJIkheJX8bXrpuUqGBjh+YeoJzzTtr/XexN/6+Vz1GiiikMKKKKACvMPjd8YtL+GrWtkdPfVNVuk81LdZRGqR5xuZsHGSDgAc4PSvT68I/aY+D2s+OtTsvEXhuSCS+htxbT2s0gQOgYsrKx4yNxyD7V7XD9LAVcfCOPdqevWyv0u+iOjCxpSqpVdjsPgn8WdK+JlpdJDZSabqVmA09q8gcFCcB1bAyOx4GDXo9eJ/szfCXVvAB1DWPEE0I1K9jECW8L71ijDZO5uhYkDpwAPy9sqc+pYKlj5xwLvT6demtn1VxYlU1Vap7BXO/E3xFP4R+HuveJraxa/n0yxluY7cZ/eMq5AOOcevtmuirnviReeINO8D6rf8AhbS7fVtXt4PMgsZwStwARuTgjkrux74rxnsYrc8z0m7+Lc3hiz8aaD470Dxv5gimn0O006KGGSNyN6Qzh9ysoJwXznHIFd745+JXhHwXd2tjrl9cC/uojNFZWlpLdT+WOC5SJWIUHjceK+e/Gs/wY1DSZtW+F0OpaF8SpAG0+w0W3uLW6F0SMRzwACMJu4YsMYzzXfJ4isvhz8a9e174jzDTYdd0TTlstSMLvb+ZCrie3DKDtbe28L/EDTJR3OqfGD4eafo2katJ4gWe21mOSTTfs1vLM915ZUOqIili4LAFcZ68cGk8R/GDwFoM1tBf6pdNPcWkd6YbbT555IIHGVkmVEJiBH9/Brz3RLmDxB8Wvhbrtl4Qk8P6fJHr81vA1vsJVhFtuGUKNjSglsHnnvXN69JD4S+Lnjx/FvxH8T+B11W9ivtOks7WKS31GDyUQKrNDITIhUrsyOMYHJNAz3rxB8RPBuh+F7DxJe63C+m6jtFg9srTvdlhkCJEBZzjnAHHeq2m/FHwPqHhLUvFMOteXpulNs1Hz7eSKW0bIwJImUOvUdRXz3faCvhzRfhh4gXWPHHhrwtbR6msupT2sLXunyXLh0eaMRsscb4YZC5UEA4zTfENlper/DL4s6/4f8QeLvFv2nSrWzfVb+2iS2vSkmQIPLRGkKBiC23HOATQC6H0B4W+LPgPxL4lTw7pOsSSX8yPJaiW0miju0X7zQyOoWUD1UnjmoNV+Mvw70zxBNot5rrrLb3Atrm5S0me0t5iceXJOFMaNkgEFuO+Kw/iTaMvxG+DZt7ZhHb6jdKSkfES/YZAAcdB0rwvS49N0XwBqvgbxh8QfHWn62J7u2ufCtjYQSNqBllchrfdATIsgYHeX4JPIwKOoH1B43+JXg7wdqNrput6lKL25jMyW1raS3MoiBwZWWJWKoP7xwOtZvwG8Z3njrwrqmtXV1bXUUeu31rZzQIAj20cpER9/lxz3rgtD1bR/hR8U9UuvGs19Yadq+gaVb6TqN7CZSTbRMkts7RggS7iH2jhieM10v7LLLL4G1y5i06406C48T6lPBbTwmJ443myoKHleD07dKa6/wBdRPp/XQ9aooopDCiiigAooooAKKKKACiiigAooooAKKKKACiiigAooooAKKKKACiiigAooooAKKKKACiiigAooooAKKKKACiiigAooooAKKKKACiiigAooooAKKKKACiiigAooooAKKKKACiiigAooooAKKKKACiiigAooooAKKKKACiiigAooooAKKKKACiiigAooooAKKKKACiiigAooooAKKKKACiiigAooooAKKKKACiiigAxRRRQBzmr+EbPUvHuheL5bmdLnRra6t4oVA8uQThAxbvkbBjHrXRgADAGBRRQAgVVztUDPXAo2ru3YGfXFLRQAm0Z3YGfWgKqjCqAPYUtFABSEA4yAcdKWigAooooAQgEYIBHoaWiigApNq7t20Z9cUtFAHFeN/Ac2v65BrukeMNf8ManHb/ZZJNPkjaOeLcWAeKVWQkEnDAAjPWtT4f+ENM8F6C2labNd3TTXEl1d3d5L5k91PIcvLI2Bljx0AGAABXQ0UAIqqowqgD2FLRRQAUgVQSQoBPU4paKACkKqcZAOOnFLRQAUUUUAFFFFABRRRQAUUUUAFFFFACKqr91QPoKNozuwM+tLRQAUgUDOABnrgUtFACBVGcADPXigqpIJAyOhxS0UAFFFFABRRRQAUUUUAFFFFABRRRQAUUUUAJtXdu2jPrihlVhhgCPcUtFABSMqtjcoOPUUtFAARkYPIoAAGAAB6UUUAFIVXcG2jI6HFLRQAhAbqAfrS0UUAFFFFABRRRQAUUUUAFFFFABRRRQAUUUUAFFFFABRRRQAUUUUAFFFFABRRRQAUUUUAFFFFABRRRQAUUUUAFFFFABRRRQAUUUUAFFFFABRRRQAUUUUAFFFFABRRRQAUUUUAFFFFABRRRQAUUUUAFFFFABRRRQAUUUUAFFFFABRRRQAUUUUAFFFFABRRRQAUUUUAFFFFABRRRQAUUUUAFFFFABRRRQAUMQoLMQAOpNFeAftUanq0ep6XpayzRaXJbmUqpIWWTcQQfXA28ds1pThzy5Tz8zx6wGGlXcb26Hv6kMAykEHoRRXgH7K+p6tJqeqaW0s0ulx24lCsSVik3AAD0yN3HfFe/0VIckuUMrx6x+GjXUbX6BVXV9QstJ0u61TUrhLaytImmnmf7saKMsx9gBVquK+PH/ACRTxr/2Arz/ANEtWUnZNnopXdjrtPu7bULC3vrOZZ7a5iWWGRejowyrD2IIo1C9s9PtWur66htbdSA0szhFBJwBk8ckgfjXg+m6l401LxB4A8CeHvFB0DTrvwNFqF3PHZxzTKyGJB5ZcEBjuAyQRjPGea5L4j6h4y1z4PeJ9D1fxW0934Y8aWumm/WyiD30Rlt2iLqBtVlaUN8uAdgB6mqkrO39b2EtV/Xa59WUV86ePfHniSDx/ceBW8WeJ7CDQdOtTd6jonhr7dcahdSqWLOFjdIUAAO0DJJODgUwfEL4kav4M8I2cV5caJrGoeLX0KfUbrRzA11a+U7rcrBKPkYrg46b1PbikB9HUV5LpXiLXPAvxFm8M+NPE0usaRc6A2pWGo3NvHE4ktiftKN5YAJ2Mj9OxrgtY+KHjVfDfgyzvtS1PS73xat5q89zp2im9urGxDAwQRQqpG4q6Zdgcc+ooA+l6K+Z2+KPjjTPhv8AEF47rXL1tEsoLzRtc1fQWsZZN7hXhkRkVHZTjDKBkN7V1Zu/iH4U+Ifgm21fxy2uWvixri2u7VtPhijs5Vt2lR4Co3bQVxhy2R3oA9W1LxN4f07TZtSvNXtI7OG6W0lmEgZUmZwgjOM4bcyjHqa16+WPA1/4u8FfCDxbrVv4qe9mPjj7GgksYlCM2pLHPJwOTIHPHRe1ehQzePviJ4v8WrofjeXwlpXh3UDpdnFbWMM7XM6Rq8kkxkB+TLgBVxwOtC2/ry/zB7nstFfO9l8QfiB4w/4VzpWnaxa6Bf61Jq1lrU8VqswWSzOxpIQ/AJKkrnIG7kHFdz8HdW8TR+M/GvgjxJrr6/8A2DLaSWmoS26RTPFcRF9kgQBSVI6gDOaAPT6KKKACiiigAooooAKKKKACiiigAooooAKKKKACkLLuC7hk9BmkmZ1hdo13OFJUepr5h1DUtSuNVkv7u6nF75hZnLEMjA9B6Y9O1eXmeZrAqPu3uezlGUPMXO0+Xl+e59QUVleELm8vPC+m3V+CLqS3RpMjBJx1/HrWrXo05qcVJdTyakHTm4Po7BXL+OPiH4K8ETWsPizxHZaRJdqzW63BIMgXG4jAPTI/Ouorw34xaveaH+0T4DvrHw7qPiCYaLqa/Y7Dy/NIJhy37xlXA781fUjoel+CfiD4J8ayTx+FfE2m6tLAoaWK3mBkRTxkqeQPfGK6evEbWy8VeKfi1p3xAn8FXXg6x0DSL2EvfTQm6v3lUbUKRMwEaFS2WPU8CuUsPHnxC0X4DaT8R9W8Vy6pqniYWljaWa6WjQ2Mksm0TqkY8yVwisdmcMxAAHSgD6Zor59+GvjnxcnxC0/Q49R8XeK9L1K3n8+fW/DD6cbG4RN8ZEgjVTG+Cu05IOOax/h58QvFFx4x0Wz8UfES80XxJc3oj1Lwzruhra2roSQY7SZUyzDjaS53elHUD6aorxLTJviT8RbrxTrnh7x1/wAI1a6Tq1zpmkaelhFLFO1udrSXLOCxDuCMKRhfU1JBffETxF8Zr/ww/i5NCstG0jTb+7isLSOUTXEhfzI1eRc+Udjdt33eRzQgZ7TRXyd/wtzxrrml3vjDSdc8Vw3nnzPpeg2vhGS506WKORlSKS4EZZmcLy6sApPTiuk8cfFPXNW8bLoNvqPinwpZWej2d9c/2R4ebULt7i5QuIpMxuIlRQBgqCxz6UAfRtFfOQ+I/wASL7wH4Zhgnl0vWrvxomgNqGoaM0H2y1aKRlufs8gBUkbSQMDchHQ4rWuPGPiz4aeKPF+k+IPEU3i6y07wk3iKzluraKGZJFkaMwkxBQUJAOcZFH9fhcP6/Q93qK8uILO0mu7qRYoII2klduiqoySfoBXzH4c+JXjm3v8Aw/qw1jxj4inv7u3TVNIm8Gy21lHDKQHaCYRhl8vOQWZgwHvXS3lx8QfiDo3jrxBpXjFdH03TbrUNL0/SFsYpIblIFaORp3Yb8u27G0rtGDzQ9EC1Z7jo2pWOsaTaatpd1HdWN5Cs1vPH92RGGVYexBq3XC/s+f8AJDPA/wD2ArT/ANFLXdU2rOwk7oKKxby+1yO6kS30xJIg2Ect1H51F/aHiL/oER/99f8A165XioJ2s/uZ0LDyavdfejforA/tDxF/0CI/++v/AK9T2F7rUt5HHdaakUJJ3OD04+tEcVFtKz+5g6Ekr3X3o2KZPLFBC800iRRRqWd3bCqoGSST0FPrlvi3pNjr3w11/QtR1mLRbbUbN7Vr2WQIsRf5VJJIGCSBjPOcd66HsYoytG+Mvww1jWodH0/xjp813PJ5UGQ6RzP/AHY5GUI59ArHNdY2vaOutXOjNqMCX9raLeTws2DHAxYCQk8Bcq3Psa8K8V6t4n0PwEPDvxe+F9pqHhC0jijuNY8OXu5LdIyu2byDtljC4DEqflwa0fivr+taxe/EHwzpmuC20qPwDHqdtIkCSEl2n38sMkPGgX2zkc02Jas9xtLiC7tYrq1mjngmQSRSxsGV1IyGBHBBHepa+Xz4y8S+F/BHw28Ex+JtYV9T0Ialdapp2hC8u4LZUjEVvFCisBgvgyMp4UdzWvonxA+JUvgTxvaaRa6/rd9pKW8uj6rf+H3tLm4hkbEw8hlVZZYgGI2gBsjI9W9LgtT6JoPAyeleIfAXxnJrni670xPibP4khWy8ybS9a0oWOp2s4YAkKqIGjwcHrg45rpf2l/Fr+EfhHqk1pM0epalt0yxKIzsss3ylwqgklU3vgAn5aT0QLc7Twp4m0HxXpjan4c1W21OzWZ4GmgbcokX7y/UVrV82/APxJ4R8O/GC48FeE7m8bQNb0mCe1+06fPa7b62jEcoAmRdxkiVZCRnlT61v+Hpvih8RNL1Xxp4e8dR6EkWo3Vvo+jtYRPayRwStH/pLlTIS5RslSNoIxmmB7PcarpsEl3FLfW6yWcAuLmPzAXiiOcOy9QDtbB74NO0jUbHV9KtdU025S6sruJZreZPuyIwyrD2INeCaRbeKdP8Ajz8Ttak8TnfaeHbS5ltEtIzGxMNwY0DkbtsTKSDjLZ+atvwF488SLq/w7uPEeoJNpHi7wwrbjEiCLUo4xMxyAMCSMtx0Bj4pL+vx/wAge/8AXl/me1U2WSOKJ5ZXWONFLMzHAUDqSewrwabx14mv/hePGF1440rwlpmta9KbO8vIFaW30sFliW3j2kSTPs3/ADZ4cnHArmdM8Za54isfiL4N0/4gajr2mxeFm1Kz1e90ZbadDl1liClEWRGUYD7eMnB4pN6DS1Ppyzube8tIru0njnt5kEkUsbBldSMhgRwQR3qWvlyDxl4l8K/Dv4Y+DYvEurq2saKNQuNT0/QheXdtapFF5dvFCisOrgGRgcAc8mtLTvix400rwd4rt/8AibarNazWNvoGsa3ocmntLJdyiHbKhVVYxMd2VA3AjIqnuSnofQWoa1pWn6pp2mXt9FBeam7pZQsfmnZF3MF+ijNX68A1jw74w0L40/C0+IPGkvii1kvL7D3FlFBLDP8AY3zt8sAGMgHggkEdTmvf6Q+oUUUUAFFFFABRRRQAUUUUAFFFFABRRRQAUUUUAFFFFABRRRQAUUUUAFFFFABRRRQAUUUUAFFFFABRRRQAUUUUAFFFFABRRRQAUUUUAFFFFABRRRQAUUUUAFFFFABRRRQAUUUUAFFFFABRRRQAUUUUAFFFFABRRRQAUUUUAFFFFABRRRQAUUUUAFFFFABRRRQAUUUUAFFFFABWd4g0LR/EFl9j1nT4L2AHcFkX7p9Qeo/CtGimnYmcIzi4yV0zO8P6Fo/h+y+x6Np8FlATuKxr94+pPU/jWjRRSbuEIRhFRirJBWP430KPxR4O1jw3LcNbJqdlLaNMq7jGJEK7gO+M1sUUNXKTscPoPw7t9J8X6D4iXVJZX0fw4NBSIxACVdyN5pOeD8nT3rG1/wCEEGp+G/Gelxa/PbTeJdZj1iO4+zhvsk0fklBtz865hBOSM5Neo0UPUDy/VPht4o/tyLxV4f8AHq6P4muNPistZuP7JSa11Hy87JDAX/duMnBDHg45qxafCxlsPC8eoeLNW1W90TXG1qa8vPne6mZXUoBnESfPwq8AD6mvSKKAOD+M/wAM9N+Juj6fp99f3OnPZXXmrPbj52iZCk0J5HyujFT+FSfEL4fnxDNoeqaBrUvhrXdBLjTr2GBZUWJ1CvDJE2A8ZCrxkYIBBruKKAPK7z4T6rrfgvxTo/ivx5qOr6j4jijhluhbiK3tEjIKrDbBiq+5ySe5rqfEvgyHW/EfhDWXv5IW8NXMtxHGIwROXgaLBOflwGz3rq6KAPJD8G7l9I8R6BL4sZtE1XXY9atYBYKJbSUXK3EimTd+8VmUAZA2+9Xdb+GniCHxTrGt+BfHk3hdNdZZNUtm06O7RpgoTzotzDy3KgA/eBwDivTqKAPOvD3wm0fQL3wTNpl/dLD4UivERJQHe7e5X95JI3HzFstwOSa3/D/hGHSPHnifxWl68smvrah4CgAh8iMoMHPOc5rpqKACiiigAooooAKKKKACiiigAooooAKKKKACiiigArGuvCvh261L+0bjSLWS63bi5TqfUjoT9a2aKidOFRWmk/U0p1alN3hJr0AcDA4FFFFWZhXLat4Oh1D4maF42a+kjl0ixurRbYRgrIJymWLZ4xs6Y711NFAEV7ALmzntixUSxshIHTIxmvPh8J9Lf4MaZ8N7jVLwrpcUP2PUoQI54Z4W3xzKOQGDAcemRXo1FAHnfhnwH4sj8RR6x4y+I1/r32a1ktrW1s7UafAPMGGkkWNz5kmBwTgKeQAaw4vg/wCIroaVo/iL4kXmt+GNJvory2s59OjF27RPviWW63FnAIGSFDHHJr2CigDyjWvhRr39oa9H4T+IF14d0TxFcSXOp2C6fHO4lkGJXt5WIMRccnhsHkYrovBfw80/wr4svdb0+8neG40my0uO2kG7y47YOFYvnLE7+c+ldrRQB5A3wg8R2NtfeH/DPxM1HQ/CV7cSTNp0VijXNsJGLSR29zuDRqSTj5SVycGtfxN8NtVPihPFPgfxhP4b1d7CPT71ri0F9DeRR58tpEdgfMXJw+7JzzmvSKKAPNofhW7aR4btdS8W6tqt7o/iFdemvbzDtczAODGFziKP5+FXgY961Nf+Hel67421LxDqk7z2+o+HG0C4sdmFaJpS5fdnOecdPeu1ooA8p0H4X+LrObR9O1P4qatfeHNGmjktbKK0W2uZhH/q457lG3SIOAQFXdjnNJrHwl1htQ16Hwz4+vNA8P8AiKaS41PTY7GOZhLIuJWglY5i39SMNzkjFer0UAYvgPw/H4U8FaN4ZhuWuo9LsorRZmXaZAihdxHbOK2qKKG7gFFFFABRRRQAVkeM/Dml+LvC2o+G9ahabT9QhMMyq21gD0ZT2YEAg+oFa9FAHkN58KvG2r6MfC3iL4sXmpeF5EENxbrpMMV5cwD/AJZSXIY8EDBYIGIzzzXSah8NdNu/EOuamLyWCDVvDaeHzaxxgCGJTJh1PriTGMdq7qigDyK3+EWuweH/AAx5Pjx4PFHhiJ7TTtYh0xAj2jKq+RNAXIkGEXncDkZGK07b4aa5P4a1611z4ja/d63rEkUv9pWp+zJZNEQYxBApKquR8wJO/Jya9KooA848J/DvXIPHNr4y8aeMV8R6nYWctnYCDTI7KOJJCpdmCsxdjtA6gDnA5rd8S+DYte8d+GvEt5qEnkeH/PlgsBGNkk8ibBKzZ6qu4AY/iJrqqKAOS+I/gmHxgdBuk1CTTNR0LVItRs7qOMOQVyHjIJGVdSVP4elcdqfwf1nGsaL4f+IN7ovhPW7mW4vtLSwjklQzHMywTkgxK5JONrY3HGK9eooA82k+F81v41v9Y0jxCbLStU0OPR77TntBKzrFHIkLpKWBUr5nIIO7HWo/FPwhsdd+DmjfDxtau7R9HitltNUhjAmjeJdm8DPG5C6kZ6Ma9NooA868cfC9NW03wkvhnWj4e1Dwk4Okzm0W5iVfK8oq8TEBvl6HIIPIqno3wnvE8R614h8ReMr3XNQ1vQ30e8LWkcEaIWJBhVfuAAn5TuySSTXqNFD1BaHkNr8INct/DXhiKLx48PiXwsr2+laxDpiKv2RkVPs80BciQYRcncDkAjFaMfwpn1Xwv4i0zxv4w1TxDe675RkuEUW0VmYiDEbaEErGVYBs5JYgZJr02igDyzSPhh4mk8Z+HfFHi74iXOv3Hh95vscCabHbRMskRjYuFY7pDkHd04wFGTXqd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P7RV/faX8DfGGoabeXFleQaXK8NxbymOSNgOCrLgg+4rvq84/ad/5N+8bf8AYJloA6n4dXE918PvDl1dTSTzzaVaySSSMWZ2MSksSeSSe9b1c78MP+Sa+F/+wPaf+iVroqAEb7p+lJCcxITydopW+6fpTYf9Sn+6P5UAPooooAgtWZpJwzEgPgZ7VPVez/1tx/10qxQAUzJ+0Adtv9afUf8Ay8j/AHP60ASUUUUAQXrMqJtYj94BxU9V7/8A1cf/AF0WrFABRRRQAyAkwoTycU+mW/8AqE+lPoAKghZjeTqWJA24HpxU9V4P+P24/wCA/wAqALFFFFADJSQY8d2/oafUc33o/wDf/oakoAKZOSIXI4O00+mXH+ok/wB00AJaktbRkkklRkmpKitP+PWL/dFS0AFMiJJkz2b+gp9Rw/ek/wB/+goAkooooAgkZvtsS7jgq2RU9V5f+P8Ah/3WqxQAUyckR5HHI/nT6juP9V+I/mKAJKKKKAA9KgsGZrYFmJOTyfrU56VX07/j1H1P86ALFFFFADFJ89h22j+tPqNf+Ph/90f1qSgAqC8ZlMO1iMyAHHep6r3vWD/rqKALFFFFABTICTChPJxT6Zb/AOoT6UAPooooAghZjeTqWJA24HpxU9V4P+P24/4D/KrFABTHJ82MdiT/ACp9Ryf66L6n+VAElFFFAEV4StrIykggdRT4uYl/3RUd9/x6Sf7tSQ/6pP8AdFADqKKKAGQkmPnnk/zp9Mg/1f4n+Zp9ABUEbN9ukXccBRgVPVeP/kIS/wC4KALFFFFADJSQUx/fFPqObrH/AL4qSgApkxIhcjg7T/Kn0yf/AFEn+6f5UANtSWtoyxJJXqalqKz/AOPWP/dFS0AFMQnzZB2GP5U+o4/9bJ+H8qAJKKKKAILlmE8ADEAsc+/FT1Xuv+Pi2/3j/KrFABTZjiJyODtNOpk3+pf/AHT/ACoAcv3R9KWkX7o+lLQAVBZMzLJuYnEhAzU9V7H7sv8A10agCxRRRQAwE+eR22j+Zp9MH/Hw3+4P5mn0AFQXbMrwbWIzIAcd6nqvef6y3/66CgCxRRRQAj/cb6UkXMSk+gpZPuN9DSQ/6pP90UAOooooAggZjczqWJAIwPTip6r2/wDx93H1H8qsUAFMkJ8yMepOfyp9Ryf62L6n+RoAkooooAivGK2sjKSCF4Ip8XMSE9doqO9/49Jf901JD/qU/wB0UAOooooAZESd+efmNPqOHq/++akoAKgLN9vC7jt8snHbrXg3ifwd8QNZ1PxB4m8cfFq98BWMNzIuiWmmXkcdvHAo+SWZjjex6leD74wBv/A7x34i1f4H23jLxJYXmqajb21zgWdtibUkicqkkcfHLgDHQE80ID2Givnj4V+MPiRrf7T15p/jS2Oh2T+FmvbLQo7jzBbobiNVaXHBmPzZPYHHFTfHLWNb1P42aJ4BvPHV34B8Lz6U17/aNtIsEl/cBypgWZuFKrg49+hyMHYO579MSAuOPmH86fXhH7OWv69L4z8ZeDZvFk3jbw9oktsdP12XDMXcZeBpF4kK+oJxg+oA93oAKZcEiCQg4IU8/hT6juf+PeT/AHD/ACoALYk28ZJJJUc1JUdr/wAe0f8AuipKACmRk75PZuPyFPqOL78v+9/QUASUUUUAQTswuYFDEAk5HrxU9V7j/j7t/qf5VYoAKZOSIXI4O00+mXH+of8A3TQA8dKKB0ooAK8f+BOr6rqPxO+LVpqGp3l3b2OvRRWkU87OluhjOVQE4UewxXsFeJfs8/8AJWfjP/2MUX/oo0Ae20UUUAFFFFABRRRQAUUUUAFFFFABRRRQAUUUUAFFFFABXnH7Tv8Ayb942/7BMtej15x+07/yb942/wCwTLQB0vww/wCSa+F/+wPaf+iVroq534Yf8k18L/8AYHtP/RK10VACN90/Smw/6lP90fypzfdP0psP+pT/AHR/KgB9FFFAFez/ANbcf9dKsVXs/wDW3H/XSrFABUf/AC8j/c/rUlR/8vI/3P60ASUUUUAV7/8A1cf/AF0WrFV7/wD1cf8A10WrFABRRRQAy3/1CfSn0y3/ANQn0p9ABVeD/j9uP+A/yqxVeD/j9uP+A/yoAsUUUUARzfej/wB/+hqSo5vvR/7/APQ1JQAUy4/1En+6afTLj/USf7poAbaf8esX+6KlqK0/49Yv90VLQAVHD96T/f8A6CpKjh+9J/v/ANBQBJRRRQBXl/4/4f8AdarFV5f+P+H/AHWqxQAVHcf6r8R/MVJUdx/qvxH8xQBJRRRQAHpVfTv+PUfU/wA6sHpVfTv+PUfU/wA6ALFFFFAEa/8AHw/+6P61JUa/8fD/AO6P61JQAVXvesH/AF1FWKr3vWD/AK6igCxRRRQAUy3/ANQn0p9Mt/8AUJ9KAH0UUUAV4P8Aj9uP+A/yqxVeD/j9uP8AgP8AKrFABUcn+ui+p/lUlRyf66L6n+VAElFFFAEN9/x6Sf7tSQ/6pP8AdFR33/HpJ/u1JD/qk/3RQA6iiigBkH+r/E/zNPpkH+r/ABP8zT6ACq8f/IQl/wBwVYqvH/yEJf8AcFAFiiiigCObrH/vipKjm6x/74qSgApk/wDqJP8AdP8AKn0yf/USf7p/lQA2z/49Y/8AdFS1FZ/8esf+6KloAKjj/wBbJ+H8qkqOP/Wyfh/KgCSiiigCvdf8fFt/vH+VWKr3X/Hxbf7x/lVigApk3+pf/dP8qfTJv9S/+6f5UAOX7o+lLSL90fSloAKr2P3Zf+ujVYqvY/dl/wCujUAWKKKKAGD/AI+G/wBwfzNPpg/4+G/3B/M0+gAqvef6y3/66CrFV7z/AFlv/wBdBQBYooooAST7jfQ0kP8Aqk/3RSyfcb6Gkh/1Sf7ooAdRRRQBXt/+Pu4+o/lViq9v/wAfdx9R/KrFABUcn+ti+p/kakqOT/WxfU/yNAElFFFAEN7/AMekv+6akh/1Kf7oqO9/49Jf901JD/qU/wB0UAOooooAjh6v/vmpKztS1bTdHt2uNTvIrWJpNqs56n0HrXJa78UtCtbaYaX5l9dKdsYKFYyfXd6Vy18bQw/8SaX5/cdeGwGJxNvZQb8+n37HPXuq/B/41aZqdj4nt4XHhy9nt7m11Sb7LLauo2tLgOMKR0Y+h6Vkfsd6pfah4T1u1/tC61PQNM1q6svD97csWeayQjZ8x+8B0B/DtiuB8YeG/DfxA8eQ69rXhTTrq/mljQxxKyedggYfaQXJ9Tz+Ve5fEDRLjTvCNto3g6wFnaWyqn2SxTZtiGeFVe2cEgda5aGa069KpUpRb5fxO7EZLVw9alSrSS5+t9vX7zj7GRH/AG4L3Y6tt8DBWwc4P2teKwvFdj4d8bftTan4W+J9wsmkabpNvP4d0u6uDFbXMj/62XGQHcHIxzwD6VvfCz4f6lbfEG28YXWlNZTrA8EtzMSsskRz+7256bsHkdq9G+Ifw58E/EC3gh8X+HrTVPs5PkyPlZI89QrqQwB9M4rowOJliaSnKDj6/wBeZyZhhIYWs6cail5r8vwPIfg7HpPhn9o7xJ4I+H1553g1NIivry0inM1vYX5lC7Y2JO0svJXPX6YH0TXM+CfA/hPwJpH9l+EtDtdKtpJVeQQglpG9WY5Zj9TxXTV2dDhCo7n/AI95P9w/yqSo7n/j3k/3D/KgAtf+PaP/AHRUlR2v/HtH/uipKACo4vvy/wC9/QVJUcX35f8Ae/oKAJKKKKAK9x/x92/1P8qsVXuP+Pu3+p/lVigAplx/qH/3TT6Zcf6h/wDdNADx0ooHSigArxL9nn/krPxn/wCxii/9FGvba8S/Z5/5Kz8Z/wDsYov/AEUaAPbaKKKACiiigAooooAKKKKACiiigAooooAKwLXxp4TutebQbfxDp0uphin2ZZwWLDqo9SPQc1vOodGRs4YEHBxxXkXxP0lfD2h6RZ2eh2tn4P0q+t7q6vbeTfdQbZM5VT2LY3PuLYJ4NAHofiTxd4Z8NzQQ67rljp8s/MaTyhSw6Zx6e/Srera5o+k6R/a+pala2thhSLiSQBCG6YPfPbHWuO8EW1rqXxB8fXV9BFcSC6t7JfMQNi3FurBBn+El2OO9cV4BRbzUvAOkXQE1hZXetNbxuMqTBJsh6/3VY49KAPZvD+t6R4g08ahouo21/alivmQOGAYdQfQ+xriP2nf+TfvG3/YJlq14djjsvjX4ltbRFigutLtLudEGAZt8ibsepUDPriuD/ah1X4hj4eeNtPTwppjeGP7PdTqR1EecIygLN5WOobIxntQB6v8ADD/kmvhf/sD2n/ola6KuV+GL3X/CtvDGIEI/se0x8/8A0xWui8y8/wCeCf8AfdAE7fdP0psP+pT/AHR/KoWku9p/cJ0/v0kT3XlrtgQjAx89AFqiq/mXn/PBP++6PMvP+eCf990AFn/rbj/rpViqFs1wJJtsSk7/AJst0NT+Zef88E/77oAsVH/y8j/c/rUfmXn/ADwT/vumb7rzv9Sm7b039s0AW6Kr+Zef88E/77o8y8/54J/33QAX/wDq4/8ArotWKoXbXBRN8SqN4xhs81P5l5/zwT/vugCxRVfzLz/ngn/fdHmXn/PBP++6AJbf/UJ9KfVSF7ryl2woRjg76f5l5/zwT/vugCxVeD/j9uP+A/yo8y8/54J/33UETXH2qYrEpbjcN3TigC/RVfzLz/ngn/fdHmXn/PBP++6AJJvvR/7/APQ1JVSR7rKZhQfNx8/tT/MvP+eCf990AWKZcf6iT/dNReZef88E/wC+6ZM915T7oUAwcnfQBNaf8esX+6KlqnbvdCBAsKFdowd1SeZef88E/wC+6ALFRw/ek/3/AOgqPzLz/ngn/fdMje6y+IUPzc/P7UAW6Kr+Zef88E/77o8y8/54J/33QAS/8f8AD/utViqDtcfa4yYlD7TgbutT+Zef88E/77oAsVHcf6r8R/MVH5l5/wA8E/77pkz3Wz5oUAyP4/egC3RVfzLz/ngn/fdHmXn/ADwT/vugCwelV9O/49R9T/OkMl5j/UJ/33UVm1wIAI4kZcnktjvQBeoqv5l5/wA8E/77o8y8/wCeCf8AfdAEi/8AHw/+6P61JVQPdec37lM7Rkb/AK0/zLz/AJ4J/wB90AWKr3vWD/rqKPMvP+eCf991BdNcExb4lHzjGG6mgC/RVfzLz/ngn/fdHmXn/PBP++6ALFMt/wDUJ9Ki8y8/54J/33TIXuvKXbChGODvoAt0VX8y8/54J/33R5l5/wA8E/77oAIP+P24/wCA/wAqsVQia4+1TFYlLcbhu6cVP5l5/wA8E/77oAsVHJ/rovqf5VH5l5/zwT/vumO915iZhTPOPn9qALdFV/MvP+eCf990eZef88E/77oAdff8ekn+7UkP+qT/AHRVS6e5Nu4eFAuOSGp8b3flriBCMDHz0AWqKr+Zef8APBP++6PMvP8Angn/AH3QBLB/q/xP8zT6qQvdbPlhQjJ/j96f5l5/zwT/AL7oAsVXj/5CEv8AuCjzLz/ngn/fdQI1x9skIiXftGRu6UAX6Kr+Zef88E/77o8y8/54J/33QBJN1j/3xUlVJXuvkzCg+YY+fvT/ADLz/ngn/fdAFimT/wCok/3T/KovMvP+eCf990yV7ryn3QoBtOTvoAms/wDj1j/3RUtU7Z7oQIFhQrjglqk8y8/54J/33QBYqOP/AFsn4fyqPzLz/ngn/fdMR7rzHxCmeM/P7UAW6Kr+Zef88E/77o8y8/54J/33QAXX/Hxbf7x/lViqE7XBmh3RKCGO0buvFT+Zef8APBP++6ALFMm/1L/7p/lUXmXn/PBP++6bK915bboEAwc/PQBZX7o+lLVZZLvaP3CdP79L5l5/zwT/AL7oAsVXsfuy/wDXRqPMvP8Angn/AH3UFo1wBJsiVvnOct0NAF+iq/mXn/PBP++6PMvP+eCf990ASj/j4b/cH8zT6qB7rzj+5TO0cb/rT/MvP+eCf990AWKr3n+st/8AroKPMvP+eCf991BctcF4d8Sg7xtw3U0AX6Kr+Zef88E/77o8y8/54J/33QBPJ9xvoaSH/VJ/uiq7vd7DmBMY/v0Rvd+WuIEIwMfPQBaoqv5l5/zwT/vujzLz/ngn/fdABb/8fdx9R/KrFUIWuPtExWJSxI3Dd04qfzLz/ngn/fdAFio5P9bF9T/I1EZLsDJgjA/36w9W8XaPpyJNd6hZgbyoEUvmHOOhC5IqKlWFNXm0l5mlOjUqvlpxbfkrnS0V5XrPxcVSi6Rpwk5O9rglR7YArE+IXiLxBrEWnywR3dtpt7aqyxQ5IkfJDAkdeR09MV5VbO8NCMnT95rt/mezQ4fxU5RVRciff/I9O1HxZ4bSeXT21i1FztPy7sjpnG7pn2zXE698WDFOkOhWUc0KrhpbkEbj/sgHp9fyrn/DXw51q+C3WpQmwswcssnErL3wvb8a6rRvhbZW16Lm8mkvoQdyQthAf97HX9K4vb5ri4LkgoJvfrb5/wCR3/V8mwU37Sbm0tul/l/nochc/EPxfe2M0K3QQZDNLBDtaNemMjoCSOetdD8F18SSa3NdXLXrabJASzzlirvkbSuep68ivSbGxjsQwstLs7YPjd5Shc/XAqzvu/8An3j/AO+66cPlNaNWNWtWcmv67nLis6oSozo0KCipdf6RwPxY8K61r9zaXGlqs6Qh0eEyBcEkHcM8e34Cs/R/hGGijk1bVHRmTLRW6D5W9Nxzn8q9Mje6+fEKH5jn56f5l5/zwT/vuumplGGq1nWqK7fnoclLPMXRoRoU2kl5amV4b8J6HoMES2dnG88ef9JkUGUk9TnH8q1T/wAhEf8AXM/zo8y8/wCeCf8AfdQFrj7aD5S79nTd2zXfTpQpR5YKyPMq1qlaXPUd35l+iq/mXn/PBP8AvujzLz/ngn/fdaGZJP8AdX/fX+dSVUle6wu6FB8w/j96f5l5/wA8E/77oAsVHc/8e8n+4f5VH5l5/wA8E/77pk73XkvuhQDacnfQBPa/8e0f+6KkqnbvdCBNsKFdowd1SeZef88E/wC+6ALFRxffl/3v6Co/MvP+eCf990yN7rc+IUzu5+f2FAFuiq/mXn/PBP8AvujzLz/ngn/fdABcf8fdv9T/ACqxVCZrj7RCWiUMCdo3deKn8y8/54J/33QBYplx/qH/AN01F5l5/wA8E/77pkz3XlPuhQDByd9AFsdKKrCS8x/qE/77pfMvP+eCf990AWK8S/Z5/wCSs/Gf/sYov/RRr2XzLz/ngn/fdfNvw31Px5p/xd+LA8G+GdO1pJPECG7N1fi38kiP5QvB3ZGfyoA+lL66tbGzlvL24it7eFS8ksrhVRR1JJ4ArM8NeKvDniVZjoOs2eo+SR5ohkBKZ6Ejrj3qfXNG0/xBpA0/W7Rbi3Zo5JIS52llYMAcdRkDg8GvOLmfUrD4ti+1nTINMkl0e6ttGNm4kS52ESMJWwCGCqCq4I5PNFwO7Txl4VfxCfDy+INOOqhtn2UTDfu/u/73t1rerxObT7KP9lqC/WKP7WlhHqaz7f3gui4k8zd13bjjP4V7PaO0lrDI4wzIrMPciiwEtFFFABRRRQAUUUUAFFFFADZo0mheGRdyOpVhnGQetecr8M9Rk06Lw5e+Mbu68KxSKw09rVRM8atuWJ585ZAQOwJAxmvSKKAOL17wbqkniC81rwx4mk0GbUIkiv0+yLOkmwYWRQSNjhTjPI4HFNuvh7aw+HtD0/Q9TuNMvtDdpLK+KCVizgiTzFOA4fJ3Diu2ooA5rwZ4Xm0S71HVNT1V9X1jUmT7TdNCIlCIMJGiAnaoye5ySTXO/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FFABTLf/UJ9KfTLf8A1CfSgB9FFFAFeD/j9uP+A/yqxVeD/j9uP+A/yqxQAVHJ/rovqf5VJUcn+ui+p/lQBJRRRQBDff8AHpJ/u1JD/qk/3RUd9/x6Sf7tSQ/6pP8AdFADqKKKAGQf6v8AE/zNPpkH+r/E/wAzT6ACq8f/ACEJf9wVYqvH/wAhCX/cFAFiiiigCObrH/vipKjm6x/74qSgApk/+ok/3T/Kn0yf/USf7p/lQA2z/wCPWP8A3RUtRWf/AB6x/wC6KloAKjj/ANbJ+H8qkqOP/Wyfh/KgCSiiigCvdf8AHxbf7x/lViq91/x8W3+8f5VYoAKZN/qX/wB0/wAqfTJv9S/+6f5UAOX7o+lLSL90fSloAKr2P3Zf+ujVYqvY/dl/66NQBYooooAYP+Phv9wfzNPpg/4+G/3B/M0+gAqvef6y3/66CrFV7z/WW/8A10FAFiiiigBJPuN9DSQ/6pP90Usn3G+hpIf9Un+6KAHUUVX1C+stPtzcX13DbRdN8rhR+tJyUVdjjFydktQt/wDj7uPqP5Vh+OvF1n4WsopZIjdXEzlY4VfbnHUk84AyPzrkfGvxIFjevb+HZLa6Lf6y4OWVTjAC9j656V55oWi614ov51sUa6mUGSWSSTAGT3J7mvn8fnVpexwq5p91r93c+my3ILx+sYx8sF0el/Xsa/jHx/q3iK1NkY47K0L7ikTHcw7Bj3H4Cjwt8PtY12xS+WSCzt5R+5eXJMn4DoOOteoeDvA2k6TpVuNQ0+zutR2HzpWTeCSc4AbjjgZx2rqSqo0KIoVV4AAwAMVnQyWpiJKtjZXbW39fobYjP6WGg6OAhypPf+u/dnB+H/hXo9kxk1SZ9SYoBsIKIp7ng5Nd7awQ2tvHb28SRQxqFRFGAoHYVJRXuYfCUcMrUo2/rufO4rHYjFu9abf5fdsQ3v8Ax6S/7pqSH/Up/uio73/j0l/3TUkP+pT/AHRXScg6iiigCOHq/wDvmpKjh6v/AL5qSgAquf8AkIj/AK5n+dWKrn/kIj/rmf50AWKKKKAI5/ur/vr/ADqSo5/ur/vr/OpKACo7n/j3k/3D/KpKjuf+PeT/AHD/ACoALX/j2j/3RUlR2v8Ax7R/7oqSgAqOL78v+9/QVJUcX35f97+goAkooooAr3H/AB92/wBT/KrFV7j/AI+7f6n+VWKACmXH+of/AHTT6Zcf6h/900APHSigdKKACvEv2ef+Ss/Gf/sYov8A0Ua9trxL9nn/AJKz8Z/+xii/9FGgD1Txn4fh8TaDJpkt3c2b70lhubdsSQyowZWHY4I6Hg1i6J4N1IeJLbX/ABT4jbXbuyheKyRLRbeKEOMO5UE7nIGM5xjoK7OigDzhPhldC2j0FvFNw3hKO5E66V9lXftD7xCZs5MYbtjOOM16PRRQAUUUUAFFFFABRRRQAUUUUAFFFFABRRRQAV5x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jj/1sn4fyoAkooooAr3X/Hxbf7x/lViq91/x8W3+8f5VYoAKZN/qX/3T/Kn0yb/Uv/un+VADl+6PpS0i/dH0paACq9j92X/ro1WKr2P3Zf8Aro1AFiiiigBg/wCPhv8AcH8zT6YP+Phv9wfzNPoAKr3n+st/+ugqxVe8/wBZb/8AXQUAWKKKKAEk+430NJD/AKpP90Vh+JfFmh6FGn268BeQlVSIb2465A6V5J438fX+tyxw6e89hZQ/dCSEPKfVsfyrzMbmtDCJ3d5dl/Wh62X5LicbJWVo93t/wT1bxx4u0/wxZjzsy3kqkwQL1PufRc14Zqeo674p1JGuWnv7j7scccfCgnoABxyetb2reGPGms2umahPazXrSWwRSWAdFDHbuyR1BBzXrHgbw1aeG9HihjhT7Y6A3MvUs3cZ9B2FeRUp4rNa3LK8Ka8v6u/yPdpVcHktDmi1Oq9NHtb8l+Z57oXwoupplOrajHCigGWKEbn57bjx+NetafY2mn2y29nbxwRqAMIoGcDHPqaLf/j7uPqP5VYr3cJl9DCX9lHXufN43M8TjWvbS0XToFRyf62L6n+RqSo5P9bF9T/I12nASUUUUAQ3v/HpL/umpIf9Sn+6Kjvf+PSX/dNSQ/6lP90UAOooooAjh6v/AL5qSo4er/75qSgAquf+QiP+uZ/nViq5/wCQiP8Armf50AWKKKKAI5/ur/vr/OpKjn+6v++v86koAKjuf+PeT/cP8qkqO5/495P9w/yoALX/AI9o/wDdFSVHa/8AHtH/ALoqSgAqOL78v+9/QVJUcX35f97+goAkooooAr3H/H3b/U/yqxVe4/4+7f6n+VWKACmXH+of/dNPplx/qH/3TQA8dKKB0ooAK8S/Z5/5Kz8Z/wDsYov/AEUa9trxL9nn/krPxn/7GKL/ANFGgD22iiigAooooAKKKKACiiigAoorD8ZeL/DPg2xhvvFOtWmkWs0nlRzXL7VZ8E7c+uAfyoA8F1P4v+PH+DeqeNLa40+K98R68NH8I2iQAtajzniLyE53uQjNgjAIHY4rtfhLqvjTQfilqnwy8ZeJ18VNHo0Os2mpG1WCVFaUxPE6rwfmGVPXH6eWeAdU/Z3vfE0PjS48b3elJZatc3ll4d1DVFNnb3Jcg3McQHG774+bHI47V33wM1fwDdfGTxVH4W1q/wDFuqX9iuoXuvTXImihj84rHZR4A2hQcgen04I/19wPr/XU92ooooAKKKKACvOP2nf+TfvG3/YJlr0evOP2nf8Ak37xt/2CZaAOl+GH/JNfC/8A2B7T/wBErXRVzPwwkx8NfC/7uT/kD2nb/pitdF5v/TKT8qAHt90/Smw/6lP90fyprSfKf3cnT0pIZP3Sfu5PujtQBNRUfm/9MpPyo83/AKZSflQBHZ/624/66VYqpayYkn/ducv2HSp/N/6ZSflQBJUf/LyP9z+tHm/9MpPypnmf6QD5b/c9PegCeio/N/6ZSflR5v8A0yk/KgCO/wD9XH/10WrFVL2TKJ+7cfvB1FT+b/0yk/KgCSio/N/6ZSflR5v/AEyk/KgBbf8A1CfSn1BBJiFP3ch49Kf5v/TKT8qAJKrwf8ftx/wH+VSeb/0yk/KoIZP9LnPlvzt4x7UAW6Kj83/plJ+VHm/9MpPyoAJvvR/7/wDQ1JUEsnMf7uT73p7Gn+b/ANMpPyoAkplx/qJP900nm/8ATKT8qZPJmF/3cg+U9qAHWn/HrF/uipar2smLaMeW5+UcgVJ5v/TKT8qAJKjh+9J/v/0FHm/9MpPypkUnMn7uT73p7CgCeio/N/6ZSflR5v8A0yk/KgCOX/j/AIf91qsVUkk/02JvLf7rcY5qfzf+mUn5UASVHcf6r8R/MUeb/wBMpPypk8mY/wDVyDkdvegCeio/N/6ZSflR5v8A0yk/KgCQ9Kr6d/x6j6n+dSGXj/VSflUFhJttgPLc8noPegC3RUfm/wDTKT8qPN/6ZSflQAL/AMfD/wC6P61JUCyfv2PlyfdHb60/zf8AplJ+VAElV73rB/11FSeb/wBMpPyqC8kyYf3bjEg6igC3RUfm/wDTKT8qPN/6ZSflQBJTLf8A1CfSk83/AKZSflTIJMQp+7kPHpQBPRUfm/8ATKT8qPN/6ZSflQBHB/x+3H/Af5VYqpDJ/pc58t+dvGPap/N/6ZSflQBJUcn+ui+p/lR5v/TKT8qY8n72P92/ft7UAT0VH5v/AEyk/Kjzf+mUn5UANvv+PST/AHakh/1Sf7oqC8kzayDy3HHUinxSful/dyfdHagCaio/N/6ZSflR5v8A0yk/KgBYP9X+J/mafUEEn7v/AFcnU9ven+b/ANMpPyoAkqvH/wAhCX/cFSeb/wBMpPyqCOT/AE6Q+W/3RxjmgC3RUfm/9MpPyo83/plJ+VABN1j/AN8VJUEsnKfu3++O1P8AN/6ZSflQBJTJ/wDUSf7p/lSeb/0yk/KmTSZhf93IPlPb2oAdZ/8AHrH/ALoqWq1rJi2jHlufl7CpfN/6ZSflQBJUcf8ArZPw/lR5v/TKT8qYkn72T93J27e1AE9FR+b/ANMpPyo83/plJ+VAEd1/x8W3+8f5VYqpcyZntz5bjDHqOvFT+b/0yk/KgCSmTf6l/wDdP8qTzf8AplJ+VNmk/dP+7k+6e1AEq/dH0paiWT5R+7k6elL5v/TKT8qAJKr2P3Zf+ujVJ5v/AEyk/KoLKTCyfu3P7w9BQBboqPzf+mUn5Ueb/wBMpPyoAUf8fDf7g/mafUAk/fn93J90dvc1Bq+qQaXplzqF0koht4y74HJx2HvSlJRTk9kVGLlJRitWXqx/FGsadosENzqN0kKbyVB+8+BnAHc151rfxYe60me30/TZbS5kyiytKG2KR94YH3q4rSvD/iLX4ftNpaz3UYfYJJJQBu7gFjz714GJz2LfJhY87+f5bn0mF4dkl7TGS9nFPutfneyO6v8A4vtvX7Boo287jPLyfTGK5dfGHjTWdVeOzvbh5bkMi20CjaARjgduO/613vhz4aaJa2UTatbz3t4VBkG/Eat3CgYyPrXY6ZpelaY7vp2kw2rOMOYoVUt9cVlHAZjibOvV5V2W/wCFjaeZZVhLxw9Hmfd7fjd/keG+H/AfiLWHmxa/YVjGWe7DIGPoOCSa9P8ACPw70fRbmHUJZJb26VAVMuNiNjkqAPyznFdg8nyN+7k6elJFJ+6X93J90dq7sJkuGwzUrcz7v/I8/HcQYvFJxvyxfRf5k1FR+b/0yk/Kjzf+mUn5V654ZHb/APH3cfUfyqxVSCTF1OfLc5I4x04qfzf+mUn5UASVHJ/rYvqf5Gjzf+mUn5UyST95H+7k6nt7UAT0VH5v/TKT8qPN/wCmUn5UANvf+PSX/dNSQ/6lP90VBeSZtZB5bj5epFPik/dJ+7k+6O1AE1FR+b/0yk/Kjzf+mUn5UAEPV/8AfNSVBFJy/wC7k+8e1P8AN/6ZSflQBJVc/wDIRH/XM/zqTzf+mUn5VAZP9PDeW/8Aq+mOetAFuio/N/6ZSflR5v8A0yk/KgAn+6v++v8AOpKgmk4X93J94dven+b/ANMpPyoAkqO5/wCPeT/cP8qPN/6ZSflTLiTMEg8uQfKe3tQA+1/49o/90VJVe2kxbxjy3PyjoKk83/plJ+VAElRxffl/3v6Cjzf+mUn5UyOT55P3cn3vT2FAE9FR+b/0yk/Kjzf+mUn5UAR3H/H3b/U/yqxVSeTN1AfLcYJ4x14qfzf+mUn5UASUy4/1D/7ppPN/6ZSflTJ5Mwv+7kHyntQBOOlFRiXj/VSflR5v/TKT8qAJK8S/Z5/5Kz8Z/wDsYov/AEUa9p83/plJ+VeLfs8f8lY+M3/YxRf+ijQB7bRRRQAUUUUAFFFFABRRRQAVV1TTdP1S1+y6nYWt9b7g3lXEKyJkdDhgRmrVFAHy94S1i3kt7+H4W/s6WviPw5DqFwkep31/bxfaJRIfMKCVGbZuzjnA6YGMD1j4O6h4ouLy/tdb+EVl4DtRGrxy21/BOLh84KlYkXGBzk1574Ktfjz4Bj1LQtB8A+HLrw8dRuLjTIrrW1WWBJZC5TcANy7mJAIyN2MnFeofDPV/ifqV/dp498I6PodqkQNtJZaj9oaR88qR2GO9C2B7nd0UUUAFFFFABXnH7Tv/ACb942/7BMtej15x+07/AMm/eNv+wTLQB0vww/5Jr4X/AOwPaf8Aola6Kud+GH/JNfC//YHtP/RK10VACN90/Smw/wCpT/dH8qc33T9KbD/qU/3R/KgB9FFFAFez/wBbcf8AXSrFV7P/AFtx/wBdKsUAFR/8vI/3P61JUf8Ay8j/AHP60ASUUUUAV7//AFcf/XRasVXv/wDVx/8AXRasUAFFFFADLf8A1CfSn0y3/wBQn0p9ABVeD/j9uP8AgP8AKrFV4P8Aj9uP+A/yoAsUUUUARzfej/3/AOhqSo5vvR/7/wDQ1JQAUy4/1En+6afTLj/USf7poAbaf8esX+6KlqK0/wCPWL/dFS0AFRw/ek/3/wCgqSo4fvSf7/8AQUASUUUUAV5f+P8Ah/3WqxVeX/j/AIf91qsUAFR3H+q/EfzFSVHcf6r8R/MUASUUUUAB6VX07/j1H1P86sHpVfTv+PUfU/zoAsUUUUARr/x8P/uj+tSVGv8Ax8P/ALo/rUlABVe96wf9dRViq971g/66igCxRRRQAUy3/wBQn0p9Mt/9Qn0oAfRRRQBXg/4/bj/gP8qsVXg/4/bj/gP8qsUAFRyf66L6n+VSVHJ/rovqf5UASUUUUAQ33/HpJ/u1JD/qk/3RUd9/x6Sf7tSQ/wCqT/dFADqKKKAGQf6v8T/M0+mQf6v8T/M0+gAqvH/yEJf9wVYqvH/yEJf9wUAWKKKKAI5usf8AvipKjm6x/wC+KkoAKZP/AKiT/dP8qfTJ/wDUSf7p/lQA2z/49Y/90VLUVn/x6x/7oqWgAqOP/Wyfh/KpKjj/ANbJ+H8qAJKKKKAK91/x8W3+8f5VYqvdf8fFt/vH+VWKACmTf6l/90/yp9Mm/wBS/wDun+VADl+6PpS0i/dH0paACq9j92X/AK6NViq9j92X/ro1AFiikZ1VWZmUKoyxJ4ArmNW8feFtPVh/akVzIELKkGXyR2yOAayq16VFXqSS9Tajhq1d2pxb9Eamua5pWhlZtUvEtkkAVM5JY89AOa8u+JXxBh1izfR9GUm0k/188i4L4OQFHYcDk81ynjLxRfeJ7yK5vo4YhCpWNIwcAE55z1PT8q7vwX8MbK4sLPU9ZuJ386ISG0UbAueQCep47cV8xWx+JzKcqGFXu99nb+vmfXUMtwmU04YjGN8/Rbq/l/wXYofCPwfbataXWoa1YCazkAS2LMRkg/MRj8Bn616nBY2em2tnZWNukFvG+FRRwKvQxRwwpDDGscaAKqqMAAdhUV5/rLf/AK6CvewOAp4SmoxWvV9WfOZjmVXHVXKTtHor6L/gliiiiu484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baKKKACiis7xJrel+G9Cu9c1u8Wz06zTzLidlJEa5AyQAT3oA0aK4Dwv8AGHwB4n8br4S8P67b6ldtYfblnt5EaArvCbN2c+Zkg7cZxW38PvGmj+ONMvtQ0VblYbLUJ9Pl8+MKfNiOGxgnK88GgDpKKKKACiisPWvE1rpXiXRNBmsNTnm1gzCKe3ti8EPlqGPmvn5M5wPU0AfJ95YL4q0Pw98Vte1S+vfE83xCt7A2z3LeTpcKXTILdYhwp2orEkZO78/Zvh2ZNC/aW8aeFdM1W6vtGvNMi1u4t5pjIthfSzMHRSfuh1+fb9K8n+J3/CnfEfi2+1C48F/F3StQN55l1LomnSRRXE8bECbGSpbPIcAHnNerfsz3ngOJdU0nwb4U8X6VOwW6v7/xBZOk16xOATK5JcjnjgDJ45NEdv67f0wlv/Xf+ke0UUUUAFFFFABXnH7Tv/Jv3jb/ALBMtej15x+07/yb942/7BMtAHS/DD/kmvhf/sD2n/ola6Kud+GH/JNfC/8A2B7T/wBErXRUAI33T9KbD/qU/wB0fypzfdP0psP+pT/dH8qAH0UUUAV7P/W3H/XSrFV7P/W3H/XSrFABUf8Ay8j/AHP61JUf/LyP9z+tAElFFFAFe/8A9XH/ANdFqxVe/wD9XH/10WrFABRRRQAy3/1CfSn0y3/1CfSn0AFV4P8Aj9uP+A/yqxVeD/j9uP8AgP8AKgCxRRRQBHN96P8A3/6GpKjm+9H/AL/9DUlABTLj/USf7pp9MuP9RJ/umgBtp/x6xf7oqWorT/j1i/3RUtABUcP3pP8Af/oKkqOH70n+/wD0FAElFFFAFeX/AI/4f91qsVXl/wCP+H/darFABUdx/qvxH8xUlR3H+q/EfzFAElFFFAAelV9O/wCPUfU/zqwelV9O/wCPUfU/zoAsUUUUARr/AMfD/wC6P61JUa/8fD/7o/rUlABVe96wf9dRViq971g/66igCxRRRQAUy3/1CfSn0y3/ANQn0oAfRRRQBXg/4/bj/gP8qsVXg/4/bj/gP8qsUAFRyf66L6n+VSVHJ/rovqf5UASUUUUAQ33/AB6Sf7tSQ/6pP90VHff8ekn+7UkP+qT/AHRQA6iiigBkH+r/ABP8zT6ZB/q/xP8AM0+gAqvH/wAhCX/cFWKrx/8AIQl/3BQBYooooAjm6x/74qSo5usf++KkoAKZP/qJP90/yp9Mn/1En+6f5UANs/8Aj1j/AN0VLUVn/wAesf8AuipaACo4/wDWyfh/KpKjj/1sn4fyoAkooooAr3X/AB8W3+8f5VYqvdf8fFt/vH+VWKACmTf6l/8AdP8AKn0yb/Uv/un+VADl+6PpS1j+KtetPD2iS31y6Fwn7mIsA0rdgP6+1eMar8RPFWoyKI71bMcqEtUxuz7nJJrzMdmtDBtRnq+yPXy7JcRj4ucLKPdnvV7c29naS3V1KsMESl5HY8KB3ryjxn8R0bTzZ+G53V5nYy3BQqyL2C57n17Vh6VpfjnWNB1K0X7e9v8AI7R3LEGUg/dXd+fpwK0vB/wxuNRtZp9cln09g+2OJNpYgdSeuPavLr4/G4xKnh6bipLd/wCex7GGy7L8BJ1MVVUnF7L06rf9Ch8NtC1zWW1Fopp4LK5tZIZZ3Y7ZHI4/3uep+tXNM+EutSyH7fe2lrGGA+TMhI7kdMV6/pNjb6Xptvp9opWCBAiAnJwPWrVdVHIaHs4qrdteZx1+JMS6s5UbRT8tdP1OO8HeA9K8PXM8jOb+Z1Xa88a4QZ7D14612NMH/Hw3+4P5mn169DD06EOSmrI8PEYmriZ+0qyuwqvef6y3/wCugqxVe8/1lv8A9dBWxgWKKKKAEk+430NJD/qk/wB0Usn3G+hpIf8AVJ/uigB1FFFAFe3/AOPu4+o/lViq9v8A8fdx9R/KrFABUcn+ti+p/kakqOT/AFsX1P8AI0ASUUUUAQ3v/HpL/umpIf8AUp/uio73/j0l/wB01JD/AKlP90UAOooooAjh6v8A75qSo4er/wC+akoAKrn/AJCI/wCuZ/nViq5/5CI/65n+dAFiiiigCOf7q/76/wA6kqOf7q/76/zqSgAqO5/495P9w/yqSo7n/j3k/wBw/wAqAC1/49o/90VJUdr/AMe0f+6KkoAKji+/L/vf0FSVHF9+X/e/oKAJKKKKAK9x/wAfdv8AU/yqxVe4/wCPu3+p/lVigAplx/qH/wB00+mXH+of/dNADx0ooHSigArxL9nn/krPxn/7GKL/ANFGvba8S/Z5/wCSs/Gf/sYov/RRoA9tooooAKzfE7aymgXjeHrexudVEf8Ao0V67JA7Z6OygkDGegNaVBIA5OKAPjHxDape/tJyx/EL4Lfbs+GAZdM0Bo7w5+0DF2uPLbPVf7/I7Ufss3fgS3vntf8AhPPFPhXV28TTi10Y3EsdrdxeYBHDIkiMhc/dYBg/qa+vBoOjDxKfEw023/tk2v2M3uz975G7d5ef7u7nFM0Tw3oOiWstrpOk2lpBLdPeSRxxjDTsctJ/vE96a0/rzB6mrRRRSAK5j4kSePIdFik+HtvoFzqQmAli1hpViMWDkq0ZyGBx1ByM109FAHzd8M739qWPw3Is+i+FJ3+3XB3a7c3S3OPMOAAP+WY/g/2cV6B8L9J+LU3ju/8AE3xGvtFtbQ6allaaTo9xM8G8Sb2nYSdHx8uR1Hpjn561jRr7X/hTH8WNe8Z+KG1G48WC21O1g1R4YLS0+2GBoVRfuELtOe2RxXrnwV8M2fgD4++KPCC6rq2stc6Jb6nY3V/fPPJBAZWjeBsnH3wGDAAkHmhf19wPr/XU96opsokMTiJlWQqdpYZAPbIrxvxhoF14T0Ow1JPE+r33jm6vYktiLtzHeStIN8YgJKiIJnPHygdaAPZqK8yGlN468ceJ4tT1TVLey0aSGysYbK8eAJIYhI8p2Ebmy4AzkADpWJpWr6x4ssPB/hbUdUu4/tM+oR6pc28hiluUs22AblwV3kqWxjoaAPaK84/ad/5N+8bf9gmWrPgNZ9C8ea54OW9vLvTYrS3v7IXUxleAOXR497clcqCMnjJrg/2ofiZ4Vj+HnjXwO017/bJ094Qn2OTy97IGH7zG3GCOc0AesfDD/kmvhf8A7A9p/wCiVroq5X4Y3kK/DbwwCWyNHtP4T/zxWui+2werf98mgCdvun6U2H/Up/uj+VQteQbTy3T+6aSK8hWNVJbIA/hNAFqiq/22D1b/AL5NH22D1b/vk0AFn/rbj/rpViqFvcxJJMWLYZ8jip/tsHq3/fJoAsVH/wAvI/3P61H9tg9W/wC+TTPtcPnbstjbj7vvQBboqv8AbYPVv++TR9tg9W/75NABf/6uP/rotWKoXdzFIiBS3Dg9Kn+2werf98mgCxRVf7bB6t/3yaPtsHq3/fJoAlt/9Qn0p9VIbyFYlUlsgf3af9tg9W/75NAFiq8H/H7cf8B/lR9tg9W/75NQRXMS3UzkthsY49qAL9FV/tsHq3/fJo+2werf98mgCSb70f8Av/0NSVUku4SUwW4bJ+X2p/22D1b/AL5NAFimXH+ok/3TUX22D1b/AL5NMmu4WidQWyQf4TQBNaf8esX+6Klqnb3cKQIrFshQD8tSfbYPVv8Avk0AWKjh+9J/v/0FR/bYPVv++TTI7uEF8luWyPl9qALdFV/tsHq3/fJo+2werf8AfJoAJf8Aj/h/3WqxVB7mI3ccmW2hSDxU/wBtg9W/75NAFio7j/VfiP5io/tsHq3/AHyaZNdwsmAW6j+H3oAt0VX+2werf98mj7bB6t/3yaALB6VX07/j1H1P86Q3kGOrf98morO6ijgCtuzk9vegC9RVf7bB6t/3yaPtsHq3/fJoAkX/AI+H/wB0f1qSqgu4fOZstgqB9360/wC2werf98mgCxVe96wf9dRR9tg9W/75NQXVzE5i2lvlcE8dqAL9FV/tsHq3/fJo+2werf8AfJoAsUy3/wBQn0qL7bB6t/3yaZDeQrEqktkD+7QBboqv9tg9W/75NH22D1b/AL5NABB/x+3H/Af5VYqhFcxLdTOS2Gxjj2qf7bB6t/3yaALFRyf66L6n+VR/bYPVv++TTHu4TIhy2BnPy+1AFuiq/wBtg9W/75NH22D1b/vk0AOvv+PST/dqSH/VJ/uiql1dQvbuilskcfLT47yERqCWyAP4TQBaoqv9tg9W/wC+TR9tg9W/75NAEsH+r/E/zNPqpFeQqmCW6n+H3p/22D1b/vk0AWKrx/8AIQl/3BR9tg9W/wC+TUCXMQu5JMttKgDigC/RVf7bB6t/3yaPtsHq3/fJoAkm6x/74qSqkt3C2zBbhgfu0/7bB6t/3yaALFMn/wBRJ/un+VRfbYPVv++TTJbyFonUFslSPumgCaz/AOPWP/dFS1TtrqFIEVi2QOflqT7bB6t/3yaALFRx/wCtk/D+VR/bYPVv++TTEu4RI5y2DjHymgC3RVf7bB6t/wB8mj7bB6t/3yaAC6/4+Lb/AHj/ACqxVCe5iaaFgWwrEnj2qDWPEWl6XayzXVzGrJG0ixMwVnwOgB61M5xguaTsioQlOSjFXYeJ/EOmeHrE3WoThSQfLiB+eU+iivLfEfxU1O9haDSbVdPRhzKzb5PfHYfrXI+IdVvfFHiJryVMS3DrHFEDkIOgUV6r4e8A+G9Ps0a/hOoXoXLtID5e7HQL0x9c18w8XjMzqShhnywXX+tfuPsFgcBlFKM8Wueb6f1p955hpuieJvE0huLe2u74Z5mlf5Rk8/Mxx+VevfDjwUPDEVxNdzx3N3cBQdqfLGB2BPJ5PXjoK6a3uLSCFIYU8uNBhVRMAD2FSfbYPVv++TXoYHJqWGmqknzS7/1+p5eY5/WxcHSilGHZf1+VixVex+7L/wBdGo+2werf98moLS5ijEm7dy5I4r2TwS/RVf7bB6t/3yaPtsHq3/fJoAlH/Hw3+4P5mn1UF5D5xbLY2gfd+tP+2werf98mgCxVe8/1lv8A9dBR9tg9W/75NQXNzE7xFS3yuCeKAL9FV/tsHq3/AHyaPtsHq3/fJoAnk+430NJD/qk/3RVd7yAoRlun900R3kIjUEtkAfwmgC1RVf7bB6t/3yaPtsHq3/fJoALf/j7uPqP5VYqhDcxLcTOd2GIxx7VP9tg9W/75NAFio5P9bF9T/I1H9tg9W/75NMe7hLoctwTn5fagC3RVf7bB6t/3yaPtsHq3/fJoAde/8ekv+6akh/1Kf7oqpdXUL27opbJGB8tPjvIVjUEtkAfwmgC1RVf7bB6t/wB8mj7bB6t/3yaAJIer/wC+akqpHdwrvyW5Yn7pp/22D1b/AL5NAFiq5/5CI/65n+dH22D1b/vk1AbmL7aJPm27MdPegC/RVf7bB6t/3yaPtsHq3/fJoAkn+6v++v8AOpKqS3cLBcFvvA/d96f9tg9W/wC+TQBYqO5/495P9w/yqP7bB6t/3yaZPdwtC6gtkqQPloAntf8Aj2j/AN0VJVO3u4VgRSWyFAPy1J9tg9W/75NAFio4vvy/739BUf22D1b/AL5NMju4QzkluWyPl9hQBboqv9tg9W/75NH22D1b/vk0AFx/x92/1P8AKrFUJrmJriFxuwpOePap/tsHq3/fJoAsUy4/1D/7pqL7bB6t/wB8mmTXkLROoLZIP8NAFsdKKrC8gx1b/vk0v22D1b/vk0AWK8S/Z5/5Kz8Z/wDsYov/AEUa9l+2werf98mvm34cfETw14H+LvxYj1+W8ja/8QI0HkWrzZCx4OdoOOSOtAH01RWJ4u0/Utc8OtZaPqz6VLcNHvuUX94sW4Fwh/hYrkA9s1wlnDB4U+JtvpfhzUtTu7SPTJ7nW7W4vHuUhCgGF8uSUkY5GAeRzigD1asjxl4e07xZ4Yv/AA7q3n/Yr6Ly5TDKY3AyCCrDkHIFeTG01KH4VxfFL+3NVPiExJqjg3b/AGdomcE2/k52bNhx0znnNeqeL9dudF8HXmvafot5rVxDAJIdPtf9bOxIAVeD6+nrQwR4Hd2fxb+HXxT0zwN4E8af8JRZ3ulzajFZeKTvKLE6qY1nQb8ndxnAGOfWu40D42Na+JdO8J/Efwbq3g/XNRmW3s2YrdWd1ITgCOZPU+o4zya46TwL8afiV45svGWvanY/DNbexksoLbTn+1ah5EjBnDOfkVjgfMMEY6V6V4C+CngLwjqK6zHp8+ta8CGbV9YmN3dFv7wZuFP+6BTXmD8j0eiiikAVyHxU+Img/DnRLfUdaW9uZrycW1jY2UPm3F1KRnYid/r/AIiuvrxX406ppWk/H/4S3uuX9pY2ESaw7TXcqxxo/wBnjCks3AOTgfWgDM+GUvwo+IGoeN/DB8H634c1bX4kudb0XV4XtnmXJxcRpnCncwJK4O7Bx3rv/hV8JvC/w5ur+90ebVb/AFC/VI5r3U7s3E3lJ9yMNgYUemPT0FeeeMfHXgZ/2lPAOsWvi3QGtY9I1OC7ukv4iiAiMxo7ZwMncQD3zivZ/D3izwv4inlg0DxFpWqywqHlSzu0lZFJwCQpOBQBq3bzR2k0lvD58yozRx7gu9gOFyeBk968j8JWvjyw1ebxFr3gGTVtfuMobo6xbiO2iJ4ihTJ2LjqerHqa9hooA87u7bxV4W8X67qWh+Hf7dstc8qcKl2kLW9yiBCH34yhAU5GSMHis618G+IfDekeFtW0+3h1XWNJmupb+1WURicXRLSiNm4yrbSM4zivVaKAOK8DabrVx4p1jxfr2njS5r2GG0tLIzLI8UMe47nZeNzMxOAeABWb+07/AMm/eNv+wTLXo9ecftO/8m/eNv8AsEy0AdL8MP8Akmvhf/sD2n/ola6Kud+GH/JNfC//AGB7T/0StdFQAjfdP0psP+pT/dH8qc33T9KbD/qU/wB0fyoAfRRRQBXs/wDW3H/XSrFV7P8A1tx/10qxQAVH/wAvI/3P61JUf/LyP9z+tAElFFFAFe//ANXH/wBdFqxVe/8A9XH/ANdFqxQAUUUUAMt/9Qn0p9Mt/wDUJ9KfQAVXg/4/bj/gP8qsVXg/4/bj/gP8qALFFFFAEc33o/8Af/oakqOb70f+/wD0NSUAFMuP9RJ/umn0y4/1En+6aAG2n/HrF/uipaitP+PWL/dFS0AFRw/ek/3/AOgqSo4fvSf7/wDQUASUUUUAV5f+P+H/AHWqxVeX/j/h/wB1qsUAFR3H+q/EfzFSVHcf6r8R/MUASUUUUAB6VX07/j1H1P8AOrB6VX07/j1H1P8AOgCxRRRQBGv/AB8P/uj+tSVGv/Hw/wDuj+tSUAFV73rB/wBdRViq971g/wCuooAsUUUUAFMt/wDUJ9KfTLf/AFCfSgB9FFFAFeD/AI/bj/gP8qsVXg/4/bj/AID/ACqxQAVHJ/rovqf5VJUcn+ui+p/lQBJRRRQBDff8ekn+7UkP+qT/AHRUd9/x6Sf7tSQ/6pP90UAOooooAZB/q/xP8zT6ZB/q/wAT/M0+gAqvH/yEJf8AcFWKrx/8hCX/AHBQBYooooAjm6x/74qSo5usf++KkoAKZP8A6iT/AHT/ACp9Mn/1En+6f5UANs/+PWP/AHRUtRWf/HrH/uipaACo4/8AWyfh/KpKzNd1a10PTbzU7xiIoQDgdWPQKPcmpnOMIuUnZIqEJTkoxV2zTrJ8QeI9G0Hyxql8kDSAlEwWZgPYV5DqXxL8T3mpu2nyLbQSfJFbiJXIzwOcZLVhppvinxHeeY1rqN/MCIzJKrEJz0JPQda+er8QRkuXDQcpemn+Z9ThuGZRali5qMfJ6/jp+Z0ni/4mX+p7ItGjk06JSd0hIMjemD/DxWRp/hnxb4v26qVe5V2Ef2i5lA4HcZ5IHtXoemfDPw/ZfZft0ct7MwAlDyEJuA5wBjjPrXfRRpFEsUaKiIAqqowAB0AqaeU4nFS58bPTsn/SRVTO8Lg48mX09e7X9N/M4vwN8PrXw3qD6hNefbrjbtizCFEfqRyefeuzm/1L/wC6f5U+mTf6l/8AdP8AKvew+GpYeHJSVkfNYrF1sVU9pWldjl+6PpS0i/dH0pa3OcKr2P3Zf+ujVYqvY/dl/wCujUAWKKKKAGD/AI+G/wBwfzNPpg/4+G/3B/M0+gAqvef6y3/66CrFV7z/AFlv/wBdBQBYooooAST7jfQ0kP8Aqk/3RSyfcb6Gkh/1Sf7ooAdRRRQBXt/+Pu4+o/lViq9v/wAfdx9R/KrFABUcn+ti+p/kakqOT/WxfU/yNAElFFFAEN7/AMekv+6akh/1Kf7oqO9/49Jf901JD/qU/wB0UAOooooAjh6v/vmpKjh6v/vmpKACq5/5CI/65n+dWKrn/kIj/rmf50AWKKKKAI5/ur/vr/OpKjn+6v8Avr/OpKACo7n/AI95P9w/yqSo7n/j3k/3D/KgAtf+PaP/AHRUlR2v/HtH/uipKACo4vvy/wC9/QVJUcX35f8Ae/oKAJKKKKAK9x/x92/1P8qsVXuP+Pu3+p/lVigAplx/qH/3TT6Zcf6h/wDdNADx0ooHSigArxL9nn/krPxn/wCxii/9FGvba8S/Z5/5Kz8Z/wDsYov/AEUaAPSfiTJ4qTwpOng20S41eVljRnkRPJU/ekG84JA6D1Irnfh1p+raXA2iXHgSfT7W8DtfalPq0NxNPIVOXk2/MxPT0H0r0aigDx4aB43k8DxfDGTQ41s0K2r639qTyjZq+ciP7/mFBt24xnnNdH8f/EOqeDvgt4j1zQP3d9Z2YEEm3d5O5lTzMd9oYt+Fd9XL/FfxJo3hL4d61r/iCye/0y2tyJ7VYw5uA5CCPaeDuLAc8c0nsNbnmel/s7/DzUNBt9WvNb8Salqk9usza9/bkwldmXd5qkNsA7jgjHrXSfsya/q2vfDR/wC2NTbV5dM1S702HU2OTfQwyFUmJ7kjgnvjNeZ6HqlxpngPUfBWnfs3+NI/DuqGR57T+0VxiUDcqsW3IOBgAjHat39mb4k63rGn2nh0/Cu80TRre6urOG9skUWdqI3bbG65Lbxjazd2571XVk9D3+iiikMKwPGHgrwj4w+zf8JT4c0zWfsu77P9st1l8rdjdtz0ztH5Ct+vL/i/ovxEHjLwz4x+H8djqUmmRXNteaTe3bQRTpKFw4I43KV7+vFAGj/wpT4R/wDROfDP/gvj/wAK2/CPgPwX4RuZ7nwv4X0nRprhBHM9nbLGXUHIBIHIzXh3wj8WftFy+FJWPgbTdWP9oXQ8/VNXaGYYlb5ArDOxeinuADXrfw11b4najf3cfjzwjo+h2qRA20llqX2lpHzyCMcDHegGd1RRRQAUUUUAFecftO/8m/eNv+wTLXo9ecftO/8AJv3jb/sEy0AdL8MP+Sa+F/8AsD2n/ola6Kud+GH/ACTXwv8A9ge0/wDRK10VACN90/Smw/6lP90fypzfdP0psP8AqU/3R/KgB9FFFAFez/1tx/10qxVez/1tx/10qxQAVH/y8j/c/rUlR/8ALyP9z+tAElFFFAFe/wD9XH/10WrFV7//AFcf/XRasUAFFFFADLf/AFCfSn0y3/1CfSn0AFV4P+P24/4D/KrFV4P+P24/4D/KgCxRRRQBHN96P/f/AKGpKjm+9H/v/wBDUlABTLj/AFEn+6afTLj/AFEn+6aAG2n/AB6xf7oqWorT/j1i/wB0VLQAVHD96T/f/oKkqOH70n+//QUASUUUUAV5f+P+H/darFV5f+P+H/darFABUdx/qvxH8xUlR3H+q/EfzFAElFFFAAelV9O/49R9T/OrB6VX07/j1H1P86ALFFFFAEa/8fD/AO6P61JUa/8AHw/+6P61JQAVXvesH/XUVYqve9YP+uooAsUUUUAFMt/9Qn0p9Mt/9Qn0oAfRRRQBXg/4/bj/AID/ACqxVeD/AI/bj/gP8qsUAFRyf66L6n+VSVHJ/rovqf5UASUUUUAQ33/HpJ/u1JD/AKpP90VHff8AHpJ/u1JD/qk/3RQA6iiigBkH+r/E/wAzT6ZB/q/xP8zT6ACq8f8AyEJf9wVYqvH/AMhCX/cFAFiiiigCObrH/vipKjm6x/74qSgApk/+ok/3T/Kn1BeXEEUbpJNGjFCQGYA4x1pNpDSb2HWf/HrH/uioNS1TTdNVG1C+t7UPnb5sgXdjrjNcX4i+JWk6TaLb6bjUbvy8qUP7pT/tH+gryjxJrmo+JdVW7vtrzlVjjjiUgAegGT1NeJj88o4dctL3pfh959DlvD1fEvmre5H8fuPSvE3xXt7a5kt9DtEvFC8XEjFU3ey4yR+Vec6zqur+LddRp/3tzMwjhgjyFX0Cg9PrXf8Ahv4Tqk8dxrd8JYxtYW8KkbvUMT2+legaPomkaW7Lp+m21vsPyssY3DI5561xfUMwx+uJlyx7f1+rO9ZllmWaYWHNK2//AA/6I5jwB8PbXQ/9M1ZYLzUA4aJlB2w49M9T74+ld3RRX0WGw1LDQUKasj5fFYuti6jqVXd/1sV7r/j4tv8AeP8AKrFV7r/j4tv94/yqxW5zBTJv9S/+6f5U+mTf6l/90/yoAcv3R9KWkX7o+lLQAVXsfuy/9dGqxVex+7L/ANdGoAsUUUUAMH/Hw3+4P5mn0wf8fDf7g/mafQAVXvP9Zb/9dBViq95/rLf/AK6CgCxRRRQAkn3G+hpIf9Un+6KWT7jfQ0kP+qT/AHRQA6iiigCvb/8AH3cfUfyqxVe3/wCPu4+o/lVigAqOT/WxfU/yNSVHJ/rYvqf5GgCSiiigCG9/49Jf901JD/qU/wB0VHe/8ekv+6akh/1Kf7ooAdRRRQBHD1f/AHzUlRw9X/3zUlABVc/8hEf9cz/OrFVz/wAhEf8AXM/zoAsUUUUARz/dX/fX+dSVHP8AdX/fX+dSUAFR3P8Ax7yf7h/lUlR3P/HvJ/uH+VABa/8AHtH/ALoqSo7X/j2j/wB0VJQAVHF9+X/e/oKkqOL78v8Avf0FAElFFFAFe4/4+7f6n+VWKr3H/H3b/U/yqxQAUy4/1D/7pp9MuP8AUP8A7poAeOlFA6UUAFeJfs8/8lZ+M/8A2MUX/oo17bXiX7PP/JWfjP8A9jFF/wCijQB7bRRRQAViePNL1HWvCOoaZpE1hBfzxgW8t9ai4gRgwILRnhhx+eK26xfHUXiSfwjqcPhC6s7XXmgIsZrtd0SSdiwweMZ7GhjW55Ve6D+0Dp9o91e/Fzwda20S5eWbRFREHqSTgCtr4c/8JXq3grR59E8deF9TeHWpH1W+07TlW3u4Ax3xRheA+SMuM8g14mmmQaZqS3n7S/h/x1q8qPldQe4N5okfuIrcL5Y9mU19P/Dm98Hah4Rs7jwG+ltoPK2/9nIqQqQeQFUDBz1GM+tNCOiooopAFFFFAHzh8N/A0fxs0q98feOvE3iGR7rUbqCz0qx1F7a306KKVo1TanV8Lkk9cium+EC6p4M+Mev/AAtPiDUdf0OLR4dYsJNQm864sd0pjaBpOrA4DDPQVd174H2r+ItQ1vwd448U+C5NTmM9/baVcgW00p6yeWwIVj3I/Kum+Fvw10PwBHf3Fnd6lq2r6m6vqOranceddXJUfKGbjCjJwAO/ehAztqKKKACiiigArzj9p3/k37xt/wBgmWvR684/ad/5N+8bf9gmWgDpfhh/yTXwv/2B7T/0StdFXN/DCRP+Fa+F/nX/AJA9p3/6YrXReZH/AH1/OgBW+6fpTYf9Sn+6P5UNJHtPzr09abDInkp86/dHegCWim+ZH/fX86PMj/vr+dAENn/rbj/rpViqto6iW4yyjMnHNWPMj/vr+dADqj/5eR/uf1p3mR/31/Oo96faAd642evvQBNRTfMj/vr+dHmR/wB9fzoAhv8A/Vx/9dFqxVW+dTHHhlP7wd6seZH/AH1/OgB1FN8yP++v50eZH/fX86AEt/8AUJ9KfUUEieSnzr09af5kf99fzoAdVeD/AI/bj/gP8qm8yP8Avr+dV4XX7ZOdy4+Xv7UAWqKb5kf99fzo8yP++v50ANm+9H/v/wBDUlQyyJuj+dfv+vsak8yP++v50AOplx/qJP8AdNL5kf8AfX86ZcSJ5D/Ov3T3oALT/j1i/wB0VLUFq6C2jBdQdo71L5kf99fzoAdUcP3pP9/+gp3mR/31/Oo4pE3SfOv3/X2FAE1FN8yP++v50eZH/fX86AIZf+P+H/darFVZHX7dEdy42tzmrHmR/wB9fzoAdUdx/qvxH8xTvMj/AL6/nUc8ieX99eo7+9AE1FN8yP8Avr+dHmR/31/OgBx6VX07/j1H1P8AOpjJHj76/nVfT3UWwBZQcnqfegC1RTfMj/vr+dHmR/31/OgBq/8AHw/+6P61JUKyJ57fOv3R3+tSeZH/AH1/OgB1V73rB/11FTeZH/fX86r3jqTDhlOJB3oAtUU3zI/76/nR5kf99fzoAdTLf/UJ9KXzI/76/nTIJE8lPnXp60AS0U3zI/76/nR5kf8AfX86AIYP+P24/wCA/wAqsVVhdftk53Lj5e/tVjzI/wC+v50AOqOT/XRfU/yp3mR/31/Oo5HTzY/nXqe/tQBNRTfMj/vr+dHmR/31/OgCO+/49JP92pIf9Un+6KhvXQ2sgDKTj1qSKRPKT51+6O9AElFN8yP++v50eZH/AH1/OgBIP9X+J/mafUUEieX99ep7+9P8yP8Avr+dADqrx/8AIQl/3BU3mR/31/Oq8br9vlO5cbBzmgC1RTfMj/vr+dHmR/31/OgBs3WP/fFYfi7xdpPhu3f7VMJbvbmO1Q/O2en0HvVH4i+L7Pw/pzRQTJJqbj9zGuG2HH32HYfzrxiwtdX8WeIApeS5up2HnTMMhF6bm9ABXh5nmzoSVGgrzf4f8E+iyjJViIvEYh8tNfj/AMA6nWvitrd3EI9PtYNPBUhmz5jfUEgAfka5eO217xRqq3DR3V5PMwUzlDtUAdyBgACvZPC/gPw/pFgIruC11K5LbnnmjB57BQc4FdS3kR2zxxeWihThVwBXKsnxWKtLF1fl/Wh2PPMHg7xwVH5v+r/eeP6N8J9UuJFfUL+2t4Nw4iy7MvfHQCvUdC8N6LotusOn2ESYbdvYbnJ9dx5q/aOgtowXUHaO9S+ZH/fX869fC5ZhsLrTjr3erPExub4vGaVJadloh1Rx/wCtk/D+VO8yP++v51GkiebJ869u/tXeeYTUU3zI/wC+v50eZH/fX86AIbr/AI+Lb/eP8qsVVuXU3Fvhl4Y559qseZH/AH1/OgB1Mm/1L/7p/lS+ZH/fX86ZNInkv86/dPegCRfuj6UtMWSPaPnXp60vmR/31/OgB1V7H7sv/XRqm8yP++v51XsnULLllH7xu9AFqim+ZH/fX86PMj/vr+dACD/j4b/cH8zT6iEieefnX7o7+5p/mR/31/OgB1V7z/WW/wD10FTeZH/fX86r3bqZIMMpxIO9AFqim+ZH/fX86PMj/vr+dACyfcb6Gkh/1Sf7opHkTY3zr0PekikTyk+dfujvQBJRTfMj/vr+dHmR/wB9fzoAht/+Pu4+o/lViqtu6/arg7lwSMc+1WPMj/vr+dADqjk/1sX1P8jTvMj/AL6/nUckieZH869T39qAJqKb5kf99fzo8yP++v50AR3v/HpL/umpIf8AUp/uiobx0NrIAyk7T3qSGRPKT51+6O9AElFN8yP++v50eZH/AH1/OgBsPV/981JUMMifP86/fPepPMj/AL6/nQA6q5/5CI/65n+dTeZH/fX86rl1/tAHcuPLPOfegC1RTfMj/vr+dHmR/wB9fzoAbP8AdX/fX+dSVDNIm1fnX747+9SeZH/fX86AHVHc/wDHvJ/uH+VO8yP++v51HcyJ9nk+dfunv7UAOtf+PaP/AHRUlQ2roLeMF1B2jvUnmR/31/OgB1Rxffl/3v6CneZH/fX86jikTfJ86/e9fYUATUU3zI/76/nR5kf99fzoAhuP+Pu3+p/lViqtw6/arc7lwCc8+1WPMj/vr+dADqZcf6h/900vmR/31/OmTyJ5L/Ov3T3oAlHSimiSPH31/OjzI/76/nQA6vEv2ef+Ss/Gf/sYov8A0Ua9r8yP++v514p+zx/yVn4zf9jFF/6KNAHttFFFABXNfFHxdbeBPh/rHiy6t3uU063MiwIcGVyQqJntliBn3rpa5v4neErTx14C1fwnezvbxajbmMTIMtE4IZHA74YA49qT2GtzwrUdd/aLXxz4Z0OfxD4Ss73xFY3d7Hph04vb2whVW8l5Ml2JDgEg8EHrXrfwH8R2nifwH9ti0G10C+gvri01SwtkVY4ryN9spXHUE/NnrzznrXCeJPAPxmuNQ8Ba5puueFpvEehWF9Y399dRy+SwmKqkiRqOW2KCc4G7tivTPhJ4Ji8A+DYtD/tCXUrySeW7v76RdrXVzK26STA6ZJ4HYAVRJ1tFFFIYUUUUAeC/DD9oTwiukXmm/EXxppNn4lsdRube5QIVhKLKwj8tlBVhs285znORXp/gj4j+BvG93cWnhPxNY6vPbRiSZLdiSik4BOR614Vrvj/VtS1bT/EPh7wB4Oh8D3PieHQxfX1oJLy/ZpjHJLGoAVU3BhlsnI+oHqHw18QGH4p+KfAuqeE9I0TUbKMX2n3Onxqq3unPIVRmwAQ6kYYdM9KFsD3PUKKKKACiiigArzj9p3/k37xt/wBgmWvR684/ad/5N+8bf9gmWgDo/hgq/wDCtfC/yj/kD2nb/pitdHsX+6v5Vz3ww/5Jr4X/AOwPaf8Aola6KgBrIu0/KvT0psKr5KfKPujtT2+6fpTYf9Sn+6P5UAO2L/dX8qNi/wB1fypaKAKtoq+bcfKP9Z6VZ2L/AHV/KoLP/W3H/XSrFACbF/ur+VR7V+0D5R9z096lqP8A5eR/uf1oAfsX+6v5UbF/ur+VLRQBVv1URx4UD94O1Wdi/wB1fyqC/wD9XH/10WrFACbF/ur+VGxf7q/lS0UARW6r5CfKOnpUmxf7q/lTbf8A1CfSn0AJsX+6v5VWhVfts42jHy9varVV4P8Aj9uP+A/yoAn2L/dX8qNi/wB1fypaKAIpVXdH8o+/6exqTYv91fypk33o/wDf/oakoATYv91fyqO4VfIf5R909qlplx/qJP8AdNADLRV+zR/KPujtUuxf7q/lUdp/x6xf7oqWgBNi/wB1fyqOJV3SfKPv+nsKlqOH70n+/wD0FAD9i/3V/KjYv91fypaKAKsir9vhG0Y2t2qzsX+6v5VBL/x/w/7rVYoATYv91fyqOdV8v7o6jt71LUdx/qvxH8xQA/Yv91fyo2L/AHV/KlooAaUXH3V/KoNPVTajKg8nt71ZPSq+nf8AHqPqf50AT7F/ur+VGxf7q/lS0UARKq+e3yj7o7fWpNi/3V/KmL/x8P8A7o/rUlACbF/ur+VVr1VBhwo/1g7Vaqve9YP+uooAn2L/AHV/KjYv91fypaKAE2L/AHV/Ko7dV8hPlHT0qWmW/wDqE+lADti/3V/KjYv91fypaKAKsKr9tnG0Y+Xt7VZ2L/dX8qgg/wCP24/4D/KrFACbF/ur+VRyKvmx/KOp7e1S1HJ/rovqf5UAP2L/AHV/KjYv91fypaKAIL1VFrJhR09KfEq+Unyj7o7U2+/49JP92pIf9Un+6KAF2L/dX8qNi/3V/KlooAigVfL+6Op7e9SbF/ur+VNg/wBX+J/mafQAmxf7q/lVaNV+3yjaMbB2q1VKa4gtbi4uLmZIYY4wzu7YAHrmk2krsaTbsi5sX+6v5Vz3irxXonh+GZLm4ha9SPelsv32J6D2/HtXD+MfihHcW19pujW8qhwY473zNpx3YLjP0/OuO8F+Fr/xZezJBcJEkO0zSy7icE9vU8HgkV8/i865pqjg1zSfX+v+GPpsFkCjTdfHPkiun9bdrblfQtM1Hxb4jMCyg3Fwxlmmc8KM8k/4V7x4V8L6T4btmi0+EmSQDzZpDl3x/Iewqh4L8HWXhWNzFM11czuA8zoFIUdFA7CuqrfKcrWGj7Sqv3j+dv66mGdZw8XP2VF2pr5X/roJsX+6v5UydV8iT5R909vapKZP/qJP90/yr2j58jtFU20fyj7o7VNsX+6v5VHZ/wDHrH/uipaAE2L/AHV/Ko0VfNk+Udu3tUtRx/62T8P5UAP2L/dX8qNi/wB1fypaKAKt0q/aLf5R949varOxf7q/lUF1/wAfFt/vH+VWKAE2L/dX8qZMq+S/yj7p7VJTJv8AUv8A7p/lQAqou0fKvT0pdi/3V/Khfuj6UtACbF/ur+VVrFVKy5UH943arVV7H7sv/XRqAJ9i/wB1fyo2L/dX8qWigCIKv2g/KPujt7mpNi/3V/Kmj/j4b/cH8zT6AE2L/dX8qrXir5kHyj/WDtVqq95/rLf/AK6CgCfYv91fyo2L/dX8qWigBkirsb5V6HtSRKvlJ8o+6O1Pk+430NJD/qk/3RQAuxf7q/lRsX+6v5UtFAFW3VftVx8o6jt7VZ2L/dX8qgt/+Pu4+o/lVigBNi/3V/Ko5FXzI/lHU9vapajk/wBbF9T/ACNAD9i/3V/KjYv91fypaKAIL1VFrLhR909qfCq+Unyj7o7U29/49Jf901JD/qU/3RQAuxf7q/lRsX+6v5UtFAEUKrl/lH3z2qTYv91fypkPV/8AfNSUAJsX+6v5VWKr/aAG0Y8s9verVcD8ZPib4Z+Fuitr3iK4LMU2WtnER59y+eiKT0HUk8CgDvdi/wB1fyo2L/dX8qZaTLcWsVwoIWVFcA9QCM1xGlfFTwvq3xaufhvpMzX2pWdi13dzwsrQwlWVfKJzy/zAkDp0PPFHWwdLnbTKu1flH3x296k2L/dX8q82+LHxe0PwNrVh4bj0nWPEfiO9UTQ6TpFv5swiB++3OFHBx3OPxrT+FXxM0L4hQ38Nja6jpWraY6x6jpWpQeTdWzMMqWXupwcEfpQgO22L/dX8qjuVX7PJ8o+6e3tUtR3P/HvJ/uH+VADbVV+zR/KPujtUuxf7q/lTLX/j2j/3RUlACbF/ur+VRxKu+T5R9709hUtRxffl/wB7+goAfsX+6v5UbF/ur+VLRQBVuFX7Vb/KOp7e1Wdi/wB1fyqC4/4+7f6n+VWKAE2L/dX8qjnVfIf5R909qlplx/qH/wB00AKEXH3V/Kl2L/dX8qUdKKAE2L/dX8q8T/Z4/wCSs/Gf/sYov/RRr22vEv2ef+Ss/Gf/ALGKL/0UaAPbaKKKACmXM0NtbyXFxKkMMSF5JHYBUUDJJJ6ACn15h+1X9s/4Z88YfYfM3/Yh5vl/e8nzF83H/AN34ZpN6DW5u/D74meE/HkWr3Phy7nnsNKcLNfSwNFbyZDEmN2xuUbTk9BxVPwX8ZPhp4y8RyeHvDniuzvtSXcVhCunmhepjLAB8Yz8pPHPSuB/aL1zS9K/ZusfDvgya2B8SpaaPosVqwxJHKVB2AdRsyCf9r3qL4xaP4d8OWPwp8H+H1so/EVh4i09NPigCidYE/4+HIHIQoCWJ4JNVbX8Ceh9A0UUUhhRRVa9v7Gx2fbb22tt+dvnSqm7HXGTzQB8tfEXwL8Q/BthZ+FdBl8L6n4VtPEkevaUL/U0srq3KytK1u28hWTcxww55/CvWfhD4V8Vy+MdW+Jnjy60s6zqdnHYWVlpkhkt7KzRi+3zD99mY5JHHp1wPO/gr4L+HXj6HXtc+JEdhr/jY6tdRalDqF1u+xosrCKOJN2BH5e0qwGDng8V0nwQsNN8N/Gzxd4V8CXrXHgmDToLiW3W4M0FhqLOwaKJiTjMYDMoPBxRHov62B9f66nutFFFABRRRQAV5x+07/yb942/7BMtej15x+07/wAm/eNv+wTLQB0vww/5Jr4X/wCwPaf+iVroq534Yf8AJNfC/wD2B7T/ANErXRUAI33T9KbD/qU/3R/KnN90/Smw/wCpT/dH8qAH0UUUAV7P/W3H/XSrFV7P/W3H/XSrFABUf/LyP9z+tSVH/wAvI/3P60ASUUUUAV7/AP1cf/XRasVXv/8AVx/9dFqxQAUUUUAMt/8AUJ9KfTLf/UJ9KfQAVXg/4/bj/gP8qsVXg/4/bj/gP8qALFFFFAEc33o/9/8AoakqOb70f+//AENSUAFMuP8AUSf7pp9MuP8AUSf7poAbaf8AHrF/uipaitP+PWL/AHRUtABUcP3pP9/+gqSo4fvSf7/9BQBJRRRQBXl/4/4f91qsVXl/4/4f91qsUAFR3H+q/EfzFSVHcf6r8R/MUASUUUUAB6VX07/j1H1P86sHpVfTv+PUfU/zoAsUUUUARr/x8P8A7o/rUlRr/wAfD/7o/rUlABVe96wf9dRViq971g/66igCxRRRQAUy3/1CfSn0y3/1CfSgB9FFFAFeD/j9uP8AgP8AKrFV4P8Aj9uP+A/yqxQAVHJ/rovqf5VJUcn+ui+p/lQBJRRRQBDff8ekn+7UkP8Aqk/3RUd9/wAekn+7UkP+qT/dFADqKKKAGQf6v8T/ADNVtZ1TT9HsWvdSuUt4FIBZsnJPYAck/SuR+InjdPD1p9h09o5dUkJyCMiFcn5j7+gryW+vfEHim+iNw11qE3EcYVOAfoBgfWvEzDOoYeTpU1zT/A+hyzIKmKiq1V8sPxfp/memeIPivpsNvKmi28tzchsI8ybYsevXJ+nFeaa/q2r+K9YF1NC0kz7Y0igRio9gOetegeHvhLCbdJddvpfOYHdDbkAKe3zEHP5V3nh3SbHREOn6dD5cKIDycsx7knua4ngcfmH+8y5Y9v8Agf5s71mOWZZ/ukeefd/5/wCSOD8D/DBYy114njSQ9I7VJDge7EdfoK9H0jS9P0i0FpptpHbQg52oOp9SepP1q5RXuYTAUMLFKnHXv1+8+dxuZYjGSbqy07dPuI5usf8AvipKjm6x/wC+KkrsOEKZP/qJP90/yp9Mn/1En+6f5UANs/8Aj1j/AN0VLUVn/wAesf8AuipaACo4/wDWyfh/KpKjj/1sn4fyoAkooooAr3X/AB8W3+8f5VYqvdf8fFt/vH+VWKACmTf6l/8AdP8AKn0yb/Uv/un+VADl+6PpS0i/dH0paACq9j92X/ro1WKr2P3Zf+ujUAWKKKKAGD/j4b/cH8zT6YP+Phv9wfzNPoAKr3n+st/+ugqxVe8/1lv/ANdBQBYooooAST7jfQ0kP+qT/dFLJ9xvoaSH/VJ/uigB1FFFAFe3/wCPu4+o/lViq9v/AMfdx9R/KrFABUcn+ti+p/kakqOT/WxfU/yNAElFFFAEN7/x6S/7pqSH/Up/uio73/j0l/3TS20kbxhUkRmUAMAckH3oAlooooAjh6v/AL5qSo4er/75rjPHHxV8DeEbK5m1DXrS4uoG8s2NpMstwX/u7Afl+rYArfD4WtiZqnRg5PslcqEJTdoq529fNn7Y/gLwxb/Djxn44axa51+5gtUF1cSGT7OgmjXbEp4jBA5wMnJ55rX8O/tMaLrPjax0OPw3eQWN7cJbx3ck6l1dyFGYwOmT2Y12f7RXg7VvH/ww1nwnob2qahexReU1y5SMbZkY5IBI4U9q6MyynGZc4xxMOVyV1t+hpUozotKasdfcaVb654JOjXUtxFb3tgLeV7eUxyKrJglWHKnB614d4M8J+HvBf7YFtoPhnS4dO0+LwNuEceSXY3Ry7MeWY45JJNe/RltO0NWkQyNa2w3KnJYqvIH5V8l/CX4jaz4u/awsvEmpadaxxX2lSaPFFBuDQoHaVS2c7iMYJ469KrCZVisZTqV6Mbxh8X3P/ImnQnUptxW39fod146v7/4W/tGal8QNU8M6vrPhzxBpVvZi9023M8lhLERlGUchW2g+5PfBrP8Ahl4o1DxP+2Jeawvh7UdCsL7wgfKhv4/KuJ4knQLNJHnKZbIUHnaAe9d/8UNF+LFj48tfGHw61Kx1K1ezFne6Bqty8dvuDZWaLHCv2PTgd80/4NeAvFOneK9c+IfxDvrC58VazFHbLb2AP2ewtU5WJC3JJOCT6jvXnR/zM3/keq1Hc/8AHvJ/uH+VSVHc/wDHvJ/uH+VABa/8e0f+6KkqO1/49o/90VJQAVHF9+X/AHv6CpKji+/L/vf0FAElFFFAFe4/4+7f6n+VWKr3H/H3b/U/yqxQAUy4/wBQ/wDumn0y4/1D/wC6aAHjpRQOlFABXiX7PP8AyVn4z/8AYxRf+ijXtteJfs8/8lZ+M/8A2MUX/oo0Ae20UUUAFY3jfVLfRfCepapd6Ve6vbwQEy2Vnb+fNOp4KLH/ABZz09M1s1y/xX1bxJonw+1bUvB+k/2trsUSiytShcO7MFyVBBIAJbHtSew1ufOfhPUPhB4X8WJ4n0b4EfE2HUIWZrbfok8kVsx6mKNnKoeew47Yr1vRNc8I3ep6X8SI/hv4jt9e129XRzPc6Uwu7VACA8iknyocDlh1yM1lJpn7RxkSJ/H3w/SZgD5R02TcPwzmoP2ftM+PFrN53jbW9On0n+0LsT2t7DKbxlLtteNySBHnBVTwF4qkI91ooopAFcr8QPh14K8ffY/+Ew0C31b7Fv8As3mu6+Xv27sbSOu1fyrqqKAPj9dN+EeqXl43gv8AZu17xNpdtcyWo1O2do4ZnQ7W2bpMsuR1r1X9nXSdE07W9VfSvgvqvw+d7ZA9zdzb1uRu+4BuPI61xfwb8QfFWHRtUX4Y+BtL1HwKdWuzor6rqIt51UzMZANvVPM37cjIBxk4r2b4a6t8TtQv7tPHnhPRtEtUiBtpLHUftDSPnkEY4GO9CBnc0UV5/D461K9+KOm+HbbR7i10iaO7zd3UZRrmSHGfLU8hAT94j5s8cDNAHoFFcFqet+L9a8V6vo/hGXSbOHRVjW4mvoXlNxO67xGoVhtUKRluTk9Kpr4+1bWtD8NQaDaWltrmuSzxSC6y8Vn9nyJ2IBBfBGFGRnIzQB6TXnH7Tv8Ayb942/7BMtbPgjXdam13VvC/iX7HJqenJFOlzaIyR3MEmdrbCSVYFSCMkdMVi/tOuv8AwoDxuu5d39ky8Z57UAdN8MP+Sa+F/wDsD2n/AKJWuirnPhgf+La+F/8AsD2n/ola6PNACN90/Smw/wCpT/dH8qcx+U/Smwn9yn+6P5UAPoozRmgCvZ/624/66VYqtaf624/66VZzQAVH/wAvI/3P61Jmo/8Al5H+5/WgCSijNGaAK9//AKuP/rotWKrX/wDq4/8ArotWc0AFFGaM0AMt/wDUJ9KfUduf3CfSpM0AFV4P+P24/wCA/wAqsZqtB/x+3H/Af5UAWaKM0ZoAjm+9H/v/ANDUlRy/ej/3/wChqTNABTLj/USf7pp+ajuD+4k/3TQAlp/x6xf7oqWorT/j1i/3RUuaACo4fvSf7/8AQVJmo4vvSf7/APQUASUUZozQBXl/4/4f91qsVWl/4/4f91qs5oAKjuP9V+I/mKkzUdwf3X4j+YoAkoozRmgAPSq+nf8AHqPqf51OTxUGnf8AHqPqf50AWKKM0ZoAjX/j4f8A3R/WpKjU/wCkP/uj+tSZoAKr3vWD/rqKsZqte9YP+uooAs0UZozQAUy3/wBQn0p+ajtz+4T6UASUUZozQBXg/wCP24/4D/KrFVoP+P24/wCA/wAqs5oAKjk/10X1P8qkzUcn+ui+p/lQBJRRmjNAEN9/x6Sf7tSQ/wCqT/dFRXxAs5SSANvJJ6V5fqXxZkt7u5t7LSo5IY90cUrynLMOAxAHT2zXJisbRwiTqu1ztwWX4jGtqjG9tzufGXirTvC9pFNeiSWSZtscUeNzY6nnoBXAan8XrpvMXTdIjjGRsknkLHHuoH9a4+BNe8beIgHea5mkcb3wTHApPXHRQPTvivWNE+GvhmxiiN1A1/OqYd5WO1j67c4FeFHFY/MZt4Z8sO7/AKf4H0csHluVwisWuep2X/Dr8dzx7Tre58T+Kkict51/c7pWRd2wE5Y49AK+iNC0mx0XTItP0+ERwxj6lj3JPcml0jT7DT7VIbK0gt0TIUIgHGau5r0ssyxYPmlJ3k+p5Ob5u8dywguWEegVXj/5CEv+4KsZqtH/AMf8v+4K9Y8Us0UZozQBHN1j/wB8VJUc3WP/AHxUmaACmT/6iT/dP8qfmmT/AOok/wB0/wAqAG2f/HrH/uipais/+PWP/dFS5oAKjj/1sn4fyqTNRx/62T8P5UASUUZozQBXuv8Aj4tv94/yqxVa6/4+Lf8A3j/KrOaACmTf6l/90/yp+aZMf3L/AO6f5UAOX7o+lLSKflH0pc0AFV7H7sv/AF0arGarWP3Zf+ujUAWaKM0ZoAYP+Phv9wfzNPqMH/SG/wBwfzNSZoAKr3n+st/+ugqxmq93y8GOf3goAsUVg63408JaLbfadU8SaXaxeZ5e57lfv+mAc5rW0+9s9RsYb6wuobq1nQPFNE4ZHU9wR1rWdCrCKnKLSfW2hTi0rtE8n3G+hpIf9Un+6Ko+I9Y03QdDu9X1e7jtLG2jLyyv0A+nUkngAdTXl/w9+Pnhfxd4zh8L2un6hatPuW0uJgu2UqM4IByuQDjNdWGyzF4qlOtRptxhu+iLhRnOLlFaI9goqrrF/Dpek3mpXG4w2kDzyBRklVUsce+BXhfw2/aJbxV4lutKufDH2Zfss9xaGG43sxiRn2MCByVU8jv2q8FlGLxtKpWoQvGG+q/UdOhUqRcorRHuP2i3trid7ieKFSygNI4UE46c1wXxF+NngfwbDtN+msXvmmJrTT5UkeMjqX5wv418mePfG3jD4r+IIFmtXuHTd9l0+whZgoPJO0ZLHGMt6DtXf+B/2Z/FF/qMD+Kbq20zTWi8yTyJd9wCRwmCMA5659D1r7OnwjgMthGrm2Is9+Rf57v5L5noLA0qSUq8vkekeM/2j9F0zw3ouraFo02pSamJGaGeXyfs+w7WDEBsnPTHGOa574aftDeIPFHxO07Rb7RbCLTdQuDDEsJYywkg4JYnDe/Ar0n/AIUZ8P5PCGm+G7yxnuYtPd5I7kzlJmZ/vksuODgcYwMCt/wz8OfBHhfULa90Pw5Y2l3GhjW4ClpANuD8xJOT3PU8150sfw5SwtSnTw8pTfMk36vle/RW6XMfa4SMGlFt6/8AAPJf2sPiD448I67pNj4evJdMsJrcytcxxBjLJuIKZYEDAwcD1r1Lwnq/irWvgvbaxJbiLxJc6U8kaNHszNtbY209M/KcdOa7K5t7a5ULcQRTKDkCRAwB9eal49q8WvmlCeCo4eNCKlB3cv5vJ6ffq/I55VounGKjquvc+SvgW3xdvvE+u2moXXiCOCXTLlJpNSMnlxTlSIiu/owfH3e2a0f2afh/8R/D/wAUG1TW7G80/TkglW7aaYFbksCFAwTu+bDZ9uvPP09e/wDHpL/umnwn9yn+6K9PFcW1ayrRp0YRVWKi9O19emuvy0Np45y5kopXH0UZozXyRwkJQyQzxq5QsWAYdVyOtfIlv+zN45u/EV1DeajptvZb3Zb4yGQy88HYOcnvnGOetfXsPV/981JmvayjP8ZlCn9WaXPa91fba33nRQxVShfk6njfw1/Z78JeFrjT9V1KW41fWLRxMJHbZAJAcqRH/s9sk88164f+QiP+uZ/nVjNVj/yER/1zP864sfmOKzCp7TEzcn59PRdDOrVnVd5u5ZrB0fwZ4T0fWpta0vw9ptnqM27zLiGBVc7jlue2e+K3s0ZrmhWqQTjGTSe+u/qQpNbMjn+6v++v86kqOf7q/wC+v86kzWYgqO5/495P9w/yqTNR3J/0eT/cP8qAC1/49o/90VJUVr/x7R/7oqXNABUcX35f97+gqTNRxH55f97+goAkoozRmgCvcf8AH3b/AFP8qsVWuP8Aj7t/qf5VZzQAUy4/1D/7pp+ajuD+4f8A3TQBIOlFIDxS5oAK8S/Z5/5Kz8Z/+xii/wDRRr23NeI/s9sq/Fn4zbmC/wDFRRdT/wBMjQB7dRVXV7+HTNMuNQnjnkjgQuyQRGSRvZVHJJ9K5H4c+LtU8QXnib+2dN/smPTLlEit5MGWOMxB8yEEjcQc4HTp2oA7iuA/aJ8Rar4U+C3ibXtEkMOoW9qFhmAz5Jd1Qyf8BDFvwrHXxr4zXwzH8QZIdJ/4RqSQOdPET/aktC+0TeZu2l8ENt24x3zXbfEbUvDemeANa1LxYscugR2TtfI6bxJERgrt7ls4A9SKT2Gtz5q1f4I+BIvi38PdEkn1TUBrOkahd6hqjanKbi6njSNknDhsKQWJGOOec17L+zDrmqa18NJE1XU5NXOmard6bbalIctewQyFY5Sf4iRxnvtzXj/i3Tfho3w6+Hf9p+D/AB9b3MjXdn4f8N2t2RfTQSPvfzDnPllQpxu4DAc9a9/+C2seFda+HOmTeDdOfS9Jtw1qthJF5clpJGxV4nXJwwbOeTnOcnNV3J7HZUUUUhhRRRQB84aH4W+LfhS91a28MfE34e2GkXWoT3UOnSwM6WpkcswTJ3LkkkrnAJOAK9K+E5+Ih1K9/wCE08YeE9dt/JXyI9HhKPG+eWbJ6YrkNS+Hf7MM2o3U1/b+DjdvM7T79XAbzCxLZHm8HOeKyv2f9O8B+H/j94v0P4ax2F3oL6Nb3U91bSecLW5MpU26y5O5WUB9pJwQcelEewM+ia4TxQrH40eDWCsVFjqGTjgfLHXd0YGQcDI70AeXWniLSPAvj3xfH4muxp8OpzQ6hYyyIdtwvkqjopA5cMn3evIrndAjm8LW3gnxdrtvNZ2BuNTa8Z4zm0W8fzImkHVRwAT2zzXuMkccmPMjV8HI3DODSsqspVlDKeoIyDQB574EvLfxJ8SvEHinS3M+kLY22nwXQUhLiRWd3KE/eA3AZ6Zriv2ofhp4Sf4deNfG7Wd0dbGnvMJftsuzeqBQfL3bOgHGMV7uiqihUUKo6ADAFec/tO/8m/eNv+wTLQBu/DGzgb4beGCVbJ0e0/iP/PFa6L7Hb/3W/wC+jWL8MP8Akmvhf/sD2n/ola6KgCs1nBtPyt0/vGkis4GiVirZIH8Rqy33T9KbD/qU/wB0fyoAi+x2/wDdb/vo0fY7f+63/fRqxRQBRtraF5JgynCvgfMam+x2/wDdb/vo0Wf+tuP+ulWKAK/2O3/ut/30aZ9kh87btbG3P3j61bqP/l5H+5/WgCP7Hb/3W/76NH2O3/ut/wB9GrFFAFG7toY0QqDy4B+Y9Km+x2/91v8Avo0X/wDq4/8ArotWKAK/2O3/ALrf99Gj7Hb/AN1v++jViigCpDaQNErFWyR/eNP+x2/91v8Avo1Lb/6hPpT6AK/2O3/ut/30ahitoWupkKnC4x8x9KvVXg/4/bj/AID/ACoAPsdv/db/AL6NH2O3/ut/30asUUAVJLSAFMK3LYPzH0p/2O3/ALrf99GpJvvR/wC//Q1JQBX+x2/91v8Avo0ya0gWJ2CtkA4+Y1bplx/qJP8AdNAFa3tYXgjZlbJUE/Mak+x2/wDdb/vo0+0/49Yv90VLQBX+x2/91v8Avo0yO0gJfKtw2B8x9Kt1HD96T/f/AKCgCP7Hb/3W/wC+jR9jt/7rf99GrFFAFGS2hF3HGFO0qSfmNTfY7f8Aut/30aJf+P8Ah/3WqxQBX+x2/wDdb/vo0ya0gWPIVs5H8R9at1Hcf6r8R/MUAR/Y7f8Aut/30aPsdv8A3W/76NWKKAK5s7fH3W/76NQ2dtDJAGYEnJ/iPrV49Kr6d/x6j6n+dAB9jt/7rf8AfRo+x2/91v8Avo1YooAqC0g85l2tgKD94+9P+x2/91v++jUi/wDHw/8Auj+tSUAV/sdv/db/AL6NQ3VtChi2qfmkAPzHpV6q971g/wCuooAPsdv/AHW/76NH2O3/ALrf99GrFFAFf7Hb/wB1v++jTIbSBolYq2SP7xq3TLf/AFCfSgCL7Hb/AN1v++jR9jt/7rf99GrFFAFGK2ha6mQqcLjHzH0qb7Hb/wB1v++jRB/x+3H/AAH+VWKAK/2O3/ut/wB9GmPaQiRBtbBzn5j6VbqveTwWxjkuJo4UyRukYKM49TSbtuNJt2QfY7f+63/fRrmPGPinQPDTLDOJLm7OP9Hhf5lB7tk8Vyvjz4mM4m03w6Xjw21r3I5A67B/WuP8MeG9a8Xat5red5UjFp72UEjjrz3b2r5/GZy3P2ODXNLv0/rz2Pp8DkCjD6xjnyw7df68tw1LxN4i166ntYZ7gw3RIW0hGQF67RgZPArovhp4BvbrUY9T1q1a3s4WJWCZCHmOO6n+H+deg6L4P0Lw7bvNYWpN15WxriRizkd/YfgBXSQ/6pP90UYXJZuarYufNJdOn9fgGMz+EaboYKHLF9dn/XnuZ+naDpOnRtHYWMVsrnLCPjJ96tfY7f8Aut/30asUV78YqKtFWR8zKUpvmk7sqRWkDJkq3U/xH1p/2O3/ALrf99GpYP8AV/if5mn1RJX+x2/91v8Avo1CltCbySPB2hQR8xq9VeP/AJCEv+4KAD7Hb/3W/wC+jR9jt/7rf99GrFFAFSW0hXZhW5YA/Maf9jt/7rf99GpJusf++KkoAr/Y7f8Aut/30abLaQLE7BWyFJHzGrVMn/1En+6f5UAVra1heBGZWyRz8xqT7Hb/AN1v++jT7P8A49Y/90VLQBX+x2/91v8Avo0xLSAyONrYGMfMfSrdRx/62T8P5UAR/Y7f+63/AH0aPsdv/db/AL6NWKytdv7izubCOHZtnl2PuGeMjp+dRUqKnHmkXCDnLlRPPbQrNCqqcMxB+Y+lTfY7f+63/fRqoupafe36Q2d/a3MsDkTJFMrtGemGAPHQ9a8y+KPx80DwN4uk8NyaRe6jcQIrXMkTqixllDBRn7xwQT0616OCyzFY6r7HDwcpWvby+Y6dGdSXLFanrH2O3/ut/wB9Gmy2cCxMwVsgH+I14d8Dvjxqnjvx2fDmq6HZ2kc8UkltJbOxKbBnD7jzx3GOR05494m/1L/7p/lVZnleJyyt7DEq0rX3vox1qM6MuWa1IVs4No+Vun940v2O3/ut/wB9Gp1+6PpXzh+0X8ZfGfgv4hJoWgra2tpDbxzF5oPMNyW5PJ6KMbeOcg8+l5TlOIzXEfV8Pbms3q7LQdChKvLlifRH2O3/ALrf99GobS2hkEm4HhyB8x6VF4T1KfWPC+latc2xtZ72zhuJIef3bOgYrzzwTivlH9qDxF46PxJl8P29xqVtpalG0+C03KLhmUZbK8u24kY7Y6evRk2R1M0xjwqmotJtt+Wmnf8AyLw+GdapyXsfUHijXfC/hmylutc1W2skiiMpSSf94yj+6mdzfgKyPhx488GeP1uh4du5pJbTHnQzK0cgU9Gweo7ZFfMl98Evi94km07VNTi+1T3lvGHlvbsCS2UDaqyA/NwoB4BPPrmvcv2dPhDefDg6lqGsX9tdaleqsIW1LGKOIHPVgCSTjtxivYzDJcnwOAlL617St0UbW310189W0b1cPQp0m+e8vIyvjf8AG2x8C+IH8O6PpI1LU4QjXLTyssUQYbgvHLNgg9gM965P4NfG3xT4r+KFloWq2Ni+n6gzqsdvGytb4UsCGySQMYOfWvTviH8DvCHjfxkfEWpT6jbXDon2mO2kVUn28DOVJB2gDIIrtfDHgvwn4ZZX0Hw/p9hKsflebFCBIV9C/wB4/ieaSzDIaGWqlCg51pRs2+krbr57WW24e1w0aPKo3k1+J4t+1l4v8YeELvRbfw3dT6bYXEbvLdRLkvIDjYWIOMDnHfPtXket6f8AGnxbqmlatc2OvyvqEEYtJYFeOEJ93J24WPPLHOOue9fcMsUcy7ZY0kXOcMoIqG74e3x/z0FRlvFNPLsNCnSwsHON7ye7v8r/AIvboKjjVSgkoK/c+LtH/Z0+Jd+bgT2djpxiICm6uhiU5527A364r6m+EPgl/Bnw+03w7fXS3dzbh2lkjJCbncsQvsM4rtKK4854ox2b01Sr2UU72S62t5vuZ4jG1K65ZbHKfErwVY+MvBeoeHZ55LUXKgpMvzeW6kMpweoyOR6V558G/gBpngzWU8QatqjatqMOTaiOMxRQ5GN2Mks3J74HpXtsn3G+hpIf9Un+6K8/D5xjcNhZ4SlO0JbrT0eu+vUyhiKkIOEXoyvJp9pLG0ckW9HUqysSQwPUGuS8JfCjwH4V1qXWND0MW17IrKHM8j7AeoUMSF/DtxXb0Vx0sVXpQlTpzajLdJtJ+vczU5RTSe5zOgeDfCuj6ze32laDYWN1LxJNBEEdgeSMjsTW99jt/wC63/fRot/+Pu4+o/lVioqVZ1Zc05Nvz1E5N6tlf7Hb/wB1v++jTHtIBJGNrYJOfmPpVuo5P9bF9T/I1mIj+x2/91v++jR9jt/7rf8AfRqxRQBTurWFLeRlU5A4+Y06KzgMakq2SB/Eakvf+PSX/dNSQ/6lP90UAQ/Y7f8Aut/30aPsdv8A3W/76NWKKAKkVpA2/KtwxH3jT/sdv/db/vo1JD1f/fNSUAV/sdv/AHW/76NQm2h+2iPB27M/ePXNXqrn/kIj/rmf50AH2O3/ALrf99Gj7Hb/AN1v++jViigCpLaQKFwrfeA+8fWn/Y7f+63/AH0akn+6v++v86koAr/Y7f8Aut/30aZPaQrC7BWyFJHzGrdR3P8Ax7yf7h/lQBBb2kLQIzK2SoJ+Y0/7Hb/3W/76NSWv/HtH/uipKAK/2O3/ALrf99GmR2kBZwVbhsD5j6CrdRxffl/3v6CgCP7Hb/3W/wC+jR9jt/7rf99GrFFAFGa2hW4hUA4YnPzH0qb7Hb/3W/76NFx/x92/1P8AKrFAFf7Hb/3W/wC+jTZrSBYnYK2QD/EatUy4/wBQ/wDumgCIWdvj7rf99Gj7Hb/3W/76NWB0ooAr/Y7f+63/AH0a+b/hr8PfC/jj4u/FiTxFa3M7WHiBFt/Ju5YdoaPJzsYbuQOua+mK8S/Z5/5Kz8Z/+xii/wDRRoA9rjRY41jX7qgKPoK8/wDBtq1z4s+JFtynn3sSKxHHNqgzXoVAABJAHPWgDwdvEFlN8FIfhypf/hLDAmjtpnlt5qyBghcjH3No3bumK9C+Mfgy48a/CTWfCFncxw3dzaqtvJJ9zzY2V03exKgH2Ndp5cfmeb5aeZjG7HOPrTqHqC0PAfCnh74oeJvilH8QPGHhKw0OXw3oUtjoun/2gs6XV64O6bcv3EI455AI64NegfAjwfq/g3wRLbeIZ7aXW9T1G51TUPs2fJjmnfcUTPJAGBn6131FABRRRQAVxfxO8aaz4RFh/ZPgPXvFf2rzPM/swKfs+3bjfuP8W44/3TXaVxnxZ+JnhP4Y6AureKL4xmYlbS0iXfPdOMZVF79RknAGRk0mNHht9N4Xllnvr39kfVi7s0s00un23JPLMxP4kmu1/Zd+Ifg/xgdY0vwV8OZfCdhYkNPKkESQSyk427o+GYDnqeK5mJdS+MkyX3xN8W6V4U8HFg8HhWz1aMXF0vUG7lDZA/2B/wCOkZr3fwW/g+10yLQ/B8+jLZ2cYCWunSxssS+uEPf1PU00Jm/RRRQAUUUUAFecftO/8m/eNv8AsEy16PXnH7Tv/Jv3jb/sEy0AdL8MP+Sa+F/+wPaf+iVroq534Yf8k18L/wDYHtP/AEStdFQAjfdP0psP+pT/AHR/KnN90/Smw/6lP90fyoAfRRRQBXs/9bcf9dKsVXs/9bcf9dKsUAFR/wDLyP8Ac/rUlR/8vI/3P60ASUUUUAV7/wD1cf8A10WrFV7/AP1cf/XRasUAFFFFADLf/UJ9KfTLf/UJ9KfQAVXg/wCP24/4D/KrFV4P+P24/wCA/wAqALFFFFAEc33o/wDf/oakqOb70f8Av/0NSUAFMuP9RJ/umn0y4/1En+6aAG2n/HrF/uipaitP+PWL/dFS0AFRw/ek/wB/+gqSo4fvSf7/APQUASUUUUAV5f8Aj/h/3WqxVeX/AI/4f91qsUAFR3H+q/EfzFSVHcf6r8R/MUASUUUUAB6VX07/AI9R9T/OrB6VX07/AI9R9T/OgCxRRRQBGv8Ax8P/ALo/rUlRr/x8P/uj+tSUAFV73rB/11FWKr3vWD/rqKALFFIzquNzBc9MnrVWHUtOmvXsob+1kukzuhWVS649RnNJyS3ZShJq6Rbplv8A6hPpXLeLfHuiaAZrfzPtl/GcG3jPQ/7TdB/P2rjrT4sXsmqW0X9kwJZs6o6+YWk5OMg8D9K8+vmuEoz5JT18tT08PkuNxEPaQhp56HrtBqnrl1LY6NeXsEPnSwQvIkf94gZxXgOq+L/FOvxG3mvp3j5LRW0e0EH128kfWpzDNKeCtGSbb2KyzJ6uYXlGSUVvc97kvLSzuJpbu6gt4yVAeWQKCcdMmma9ren6LpDapezf6OMbdnzFyegX1zXidr4H8X6lpit9nfEb/JbXEu1lDDlgG6dB7139x4EvL/4eafoNzfLFe2j+arcsgJz8n0Abr7VhSzDF14y5aLWl1fv+B01sswWHlDnrqXvWdui79TA134tXE9pJDpGnm0mLfLPK4fC/7uMZ/OuKWPxJ4sv/APl91OYnqxJVfz+VR+Vep+Gfhfo9naH+2sajcseSGZEQewBzn3NdbL9g0HTYUhgEFrB8qRxiuF5bjMUufGVLR7L+rfmeh/a+BwN4YGleXd/1f5aHnXhH4VzJdxXXiKSB4AuTaxsSS3ozDHA9q9Ts7a3s7aO1tYY4YYxtREXAUVjf8JRZ/wDPrdf98ij/AISiz/59br/vkV6eEjgcJG1J/PqeJjsRjcbLmrfd0+42L7/j0k/3akh/1Sf7orn7jxLayQOgtrkEjuopyeJ7RUVfs11wAPuiuv67Q/mOH6tV/lOgorB/4Siz/wCfW6/75FH/AAlFn/z63X/fIo+u0P5g+rVf5Tbg/wBX+J/maytd1O8tb23s7KCOSWYEjf8Ay6iq0Xia0VMfZrnqf4R61VN+mpeJdPlhhlRUyDvX61jXxcJRUactW1+ZrSw8ou846WZc+1eKP+gdbf8AfQ/+KqJLnxJ9qciwt/M2jI3Dp/31XSVXj/5CEv8AuCtvqz/5+S/D/Iy9uv5F/XzMj7V4o/6B1t/30P8A4qj7V4o/6B1t/wB9D/4qt+ij6s/+fkvw/wAg9uv5F+P+Zz0l14m+Xdp9sPm4+Ydf++qd9q8Uf9A62/76H/xVamrXlrp9m17fXEVtbQfPLLK4VUUDkknpXlvjD9oPwFpPh+XUNFvl1y8WURR2cW6JmJ6sSy8KMdcHsK7cHkmMxsuXD88tbabfN2svmaU3Ko/dpp/J/wCZ332rxR/0Drb/AL6H/wAVTZbrxN5bbtPtguDn5h0/76rE+CvxJs/iX4eudSg0+XTri1n8meBpPMAJGVKtgZBHsOleEfFv9oTxlbeMtR0fw4trpllp9zJbkyQLLJOVO0lt2QBkHAGDz1r08DwhmOMxc8JGTjOHxXasvuT38janSqVJumoK6/rufSMF14lEKCPT7Yrjglh/8VTL3VdesbWS6vbfT7W3jG55ZpVRFHqSXwKsfD3VLrXPA+i6xe232W5vLKOaWIAgKzKCcZ5xXxp8TLX4p+LPiHqWkanY67fzx3cvkWao5hjTPBQfdC7cc9/WryThaWY4ipSq4j2ap73a7202++48PBVZuMlFW/rufU/iD4hQ6D4eXxBqV9pKaY7+XHcRSiZZH/ursYljwenoa52D46eGZNLutWj1a0NrBLHDM32abKs4bb8uMkHY3IGOK4Dw1+zz4m1D4WyaTrWpQ6Xqf9pC8tbdm82ONfL2MH2nAZuDxnG0Z68dr4A/Z98O6X4N1TQvElw+qXWotG080JMYhKZKeV7jceT1zjGOK7quS5BhqcvaYypOSlb3bfDda6xa2vrfc1bwkE76u/Qmsvj74Vvb2CzttWtpJ55FiiX7HONzMcAZI9TVT42fEKy0eC+0TXLx7DVTp8jWsMUEnzM6kKyuARnIx14xXV+DPgl8PPC13a31npD3V9ayeZFc3kxkcN2OOF47fLx9a7vUNK0zUJYpb/TbO7khOYmngVzGfVSRx0HSvLr0Mnp4mLourOmt+ZwTbTure69O/X0MniqEKidOGh8pfskeC/E6eN7fxhNbzWWjpFLEXlypumZSAFHUgHBz0yPXp7b4/wDgl4L8a+K18SaqL+K7YILhLaYIlwFAA3gqT0AGQRxXol1/x8W3+8f5VYrvzHibGYvHPG037OVuVcvbs31MKuMqTqe0Wj2OX8I/D3wX4T1GfUPDvh+1sLuddjyoWZtuc4G4naPYY6Culm/1L/7p/lT6ZN/qX/3T/KvCrV6tefPVk5Pu3d/ic0pSk7ydxy/dH0rP1bQtF1aaCbVNIsL6WA5he4t1kMfOeCRxWgv3R9KWohOUHzRdmJNrYBwMDpVayAIkJAJErYqzVex+7L/10apEWKKKKAGD/j4b/cH8zT6YP+Phv9wfzNPoAKr3n+st/wDroKsVXvP9Zb/9dBQBYooooAST7jfQ0kP+qT/dFLJ9xvoaSH/VJ/uigB1FFFAFe3/4+7j6j+VWKr2//H3cfUfyqxQAVHJ/rYvqf5GpKjk/1sX1P8jQBJRRRQBDe/8AHpL/ALpqSH/Up/uio73/AI9Jf901JD/qU/3RQA6iiigCOHq/++akqOHq/wDvmpKACq5/5CI/65n+dWKrn/kIj/rmf50AWKKKKAI5/ur/AL6/zqSo5/ur/vr/ADqSgAqO5/495P8AcP8AKpKjuf8Aj3k/3D/KgAtf+PaP/dFSVHa/8e0f+6KkoAKji+/L/vf0FSVHF9+X/e/oKAJKKKKAK9x/x92/1P8AKrFV7j/j7t/qf5VYoAKZcf6h/wDdNPplx/qH/wB00APHSigdKKACvEv2ef8AkrPxn/7GKL/0Ua9trxL9nn/krPxn/wCxii/9FGgD22iiigAooooAKKKKACiiigArm/G/gPwd42+yf8JZ4dsdY+x7/s/2lN3l7sbsfXaPyrpKKAPNv+FDfB3/AKJ5oX/fj/69dB4K+HfgfwXd3F14U8M6fpE9ygjme2j2l1ByAfxrqaKACiiigAooooAK84/ad/5N+8bf9gmWvR684/ad/wCTfvG3/YJloA6X4Yf8k18L/wDYHtP/AEStdFXO/DD/AJJr4X/7A9p/6JWuioARvun6U2H/AFKf7o/lTm+6fpTYf9Sn+6P5UAPooooAr2f+tuP+ulWKr2f+tuP+ulWKACo/+Xkf7n9akqP/AJeR/uf1oAkooooAr3/+rj/66LViq9//AKuP/rotWKACiiigBlv/AKhPpT6Zb/6hPpT6ACq8H/H7cf8AAf5VYqvB/wAftx/wH+VAFiiiigCOb70f+/8A0NSVHN96P/f/AKGpKACmXH+ok/3TT6Zcf6iT/dNADbT/AI9Yv90VLUVp/wAesX+6KloAKjh+9J/v/wBBUlRw/ek/3/6CgCSiiigCvL/x/wAP+61WKry/8f8AD/utVigAqO4/1X4j+YqSs/XNU07S7VZdSvYLVHYBTI+Nxz2qZSUVeTsiowlN8sVdmhRVSfU9Ph0ptUku4vsSp5hmDZXb6gjrXI33xS8MwRI9ubu7ZmIKRxbSo9TuxWFbGUKP8SaR0UMDiMRf2UG/kdyelUY7u1stO8+8uIreJSxLyOFA59TXk/iX4qaldrLb6Nbixj3/ACTsQ0hX6EYGfxrldUn8S+IltLi6hvLxMGKBkhO1ju5xgYzk/wAq8mvxBRjeNGLk/wAP8/wPcw3DNeVpYiSgvx/y/E9Z8QfEvw/YWsv9nzDUbpG2rGmVU++7GMfStLwB4rj8VadPP9lNrNBIEkTduHIyCDgVxHhb4UztLFceILiNYcEtbQsd2e2W7fhXpPhzQdM8P2TWml2/lRs29yWLMx9STW2BlmFWqqlZKMO3X+vn8jDMIZXRoulh25T/AJunmu34fMvr/wAfD/7o/rXnvxJ8e6l4e11NN0+1t2AiWR3mBO7OeBgj0r0Jf+Ph/wDdH9apatoej6tLFLqWnW908X3GkTJA9Pp7V3Y2lWq0uWjLll3PNy+tQo1ubEQ5o9jxF/GfjTWoLi0hup5gR5ji1hw8ag9igyByK9C+Fr64/hwHWzdH/TB9nNzneUwM9ecZz1rtrWztLXd9ltYIN33vLjC5/KkvesH/AF1FceDy2rRqqrUquTO/H5tSxFF0aVFQV0/P8jzL4ueHfEuqeIre6063nurXyVWNY3x5TAnORkYzxzVfwZ8PfEWneLLPUb54I4bd/NaRJdzOcfdx15zzn3r12inLJqEsQ68m73vuKGfYiGGWHikla22p5frXwsm1DxLc3y6qkdnczNK42EyKWOSB2PPeum8OeBfDmlxW0y2K3F1FhxcTHLFvXHQflXVUy3/1CfSt6WWYWlNzjDV99TmrZvjK1NU5Tdlppp99tx9V7SxsrRna0s7e3aQ5cxRhS31x1qxRXc0m7nnKTStcrwf8ftx/wH+VWKrwf8ftx/wH+VWKYgrn/G80X9mCHzF80sGCZ5x64roK5m5tYLzxlJDcxiSPyQcEn0FcmMcvZ8kftafedGGS5+Z9NTfsQPsUHA/1a/yqbA9BQiqqhVACgYAHYUtdUVZJGDd2QXoH2STgfdqSIDyk4H3RTL7/AI9JP92pIf8AVJ/uimIXA9BRgegpaYJYmlMQkQyAZKBhkfhRYBIAPL6Dqf5mpMD0FeM/ED9oPwr4Q1q+0GKwvtUv7TcrtCUEIl5+QsTnjuQDivN9V/am1ufQWj0/w7Z2Wq+cMSvIZYhFjn5eDuz74xX0mD4RzbFwjUhStF21bS0fXvb5HZTwNeaTUdD6slkSKNpJHVEUZZmOAB7msjUdc0bSoptV1LVbK0sAqj7TNMqx5JwBuJxXw94w+KPxC8fJJpV/qU09rOwb7BZwBUO0eijcR35Jru/C3wZ8d+IvhAtq0wsp/wC0Be2en3sjIDEU2sxGDsJOCAR0B6ZFezW4Lp4GnCeYYmMLySstdH5u35WXc3ll6ppOrOx7trfxz+GOlTTQv4kiu5Y4/MxaRtKr8ZCqwG0n8a0Phb8UvDPxEgvX0X7ZBLZbTPBdxhXCnOGG0kEcHvXhXhv9lnWpmtZdf8RWdrG3NxDaxmR19lY4BPTnHHvXtPwZ+Euj/DRL+Sz1C51G7vtqyTTKECoucKFHuTk/SuTNcHw7hsLKOFrSnV0t2316JbefYivTwsINQk3I+VfjD8SPEHxK8WPaWkl2NJM4h0/ToicSfNhWZR952OPpwBXoPw1/ZnvtU0WW+8Z30+kTzKPs1rAFaSPnlpM8cj+EdO57V7dovwi8BaD4vXxRpui+VqHml48ys0cTNnJRCcA9cemeMV6BXbmHGapYeGFymPs4pK7aV7/ivVvVmlXMOWKhQVkcn8LPAWj/AA98N/2NpBklLyGW4uJcb5nPGTjoAAAB2o1P4d+B7zXpfEl14Z06fVDl2nki3bmxjcVPyk+5Ga6ymT/6iT/dP8q+Llj8VKrOs6j5pbu9r+tunkee6s3Jyvqxtn/x6xf7oqWorP8A49Y/90VLXIZhUcf+tk/D+VSVHH/rZPw/lQBJRRRQBXuv+Pi2/wB4/wAqsVXuv+Pi2/3j/KrFABTJv9S/+6f5U+mTf6l/90/yoAcv3R9KWkX7o+lLQAVXsfuy/wDXRqsVXsfuy/8AXRqALFFFFADB/wAfDf7g/mafTB/x8N/uD+Zp9ABVe8/1lv8A9dBViq95/rLf/roKALFFFFACSfcb6Gkh/wBUn+6KWT7jfQ0kP+qT/dFADqKKKAK9v/x93H1H8qsVXt/+Pu4+o/lVigAqOT/WxfU/yNSVHJ/rYvqf5GgCSiiigCG9/wCPSX/dNSQ/6lP90VHe/wDHpL/umpIf9Sn+6KAHUUUUARw9X/3zUlRw9X/3zUlABVc/8hEf9cz/ADqxVc/8hEf9cz/OgCxRVfUr+x0yykvdSvbaytYxmSa4lWNEHuzEAVFousaTrVp9s0bVLHUrbO3zrS4WVM+m5SRQBZn+6v8Avr/OpKydU8QaDY3H2W91zTLadGUtFNdojr35BOelXrC+s9Qthc2F3b3cBJAkgkDqSOoyOKALFR3P/HvJ/uH+VSVHc/8AHvJ/uH+VABa/8e0f+6KkqO1/49o/90VJQAVHF9+X/e/oKkqOL78v+9/QUASUUUUAV7j/AI+7f6n+VWKr3H/H3b/U/wAqsUAFMuP9Q/8Aumn0y4/1D/7poAeOlFA6UUAFeJfs8/8AJWfjP/2MUX/oo17bXiX7PP8AyVn4z/8AYxRf+ijQB7bRRRQAUUUUAFFFFABRRRQAUUUUAFFFFABRRRQAUUUUAFecftO/8m/eNv8AsEy16PXnH7Tv/Jv3jb/sEy0AdD8MI/8Ai2vhf94//IHtO/8A0xWui8v/AKaSfnWD8MP+Sa+F/wDsD2n/AKJWuioAjaP5T+8k6etNhj/dJ+8f7o71K33T9KbD/qU/3R/KgBPL/wCmkn50eX/00k/OpKKAKlqmZJ/ncYfsan8v/ppJ+dR2f+tuP+ulWKAI/L/6aSfnTPL/ANIA8x/uevvU9R/8vI/3P60AHl/9NJPzo8v/AKaSfnUlFAFS9TCJ87n94Opqfy/+mkn51Hf/AOrj/wCui1YoAj8v/ppJ+dHl/wDTST86kooAggj/AHKfvHHHrT/L/wCmkn50tv8A6hPpT6AI/L/6aSfnUEKf6ZON78bec+1W6rwf8ftx/wAB/lQBJ5f/AE0k/Ojy/wDppJ+dSUUAQSx8x/vH+96+xp/l/wDTST86JvvR/wC//Q1JQBH5f/TST86ZPHiF/wB45+U96nplx/qJP900ARWsebaM+Y4+UdDUnl/9NJPzpLT/AI9Yv90VLQBH5f8A00k/OmRR8yfvH+96+wqckKCSQAOpNcVqXxI8M6fczQrPNduCTm3TcpOOm7OKxrYilQV6kkvU6MPha2IfLSi5eh2Pl/8ATST86PL/AOmkn51wEfxSsJ9Cvr6LTp0ubbYFgdgQ244B3DoAetcd4g+J2v6lAkNps0wDl2gbLN+J6CvOr53hKUU1K9+x6mH4extaTi48tnZ3fzPaZE/06Ib3+63OakiaKUsIrrzCpw21wcfWuA0a78Tat8N3lJlbVHhlW3cja8iZHP1IyAaxvgxoOt2niGa/ubW4s7VYSjiVSnmscYGD1x1zVvMZOpSjCm2pq9+xmsqiqVac6iTpu1u/9dDt/G3inTvDljMrXgfUTGTBb7skk9CcdB9a8TUeIPFuqtg3Oo3R+Y5PCAnH0UdK9J8dfDnUNd8TyapZ31vHDcBPMWXduQgBeMDnge1dX4S8NWnhnRBZwN50zOGmnKAM5z/IdhXn4nB4vMMS4Vfdpx/H/g/kenhMdgsswinRfPVl36f8BfiUdO8Hbfh8PDN5eNvZCWkTkKxbcMDuAa5yx+ENsIXF9rEzS7htMEYUAe4OcmvUaK9SeV4Wpy88b8qst9jx6ecYylz8k7czu9FuclZfDrwpasj/ANnmZ1TbmWQsDx1I6Z/Ct7SLWGDT44bdfJiTKqkYAVRnsKvnpVfTv+PUfU/zrqpYelR/hxS9EcdbFVq/8Wbl6u5J5f8A00k/Ojy/+mkn51JRWxgQLH+/b94/3R3+tP8AL/6aSfnQv/Hw/wDuj+tSUAR+X/00k/OoLxMGH53OZB1NW6r3vWD/AK6igCTy/wDppJ+dHl/9NJPzqSigCPy/+mkn50yCP9yn7xxx61PTLf8A1CfSgBPL/wCmkn50eX/00k/OpKKAKkKf6ZON78bec+1T+X/00k/Oo4P+P24/4D/KrFAHL3tq+oeKJbN7ueONIQy7W6cD/Gr2n6HFY3yXC3U8jspX5iKr6N5l14p1C6baFiBix+OB/wCg03xB438IaGFm1XxLpdsqSGNg1ypYNjoVGTn8K5MDg3iZOcIOUru1rs7as6itTj2R0Hl/9NJPzo8v/ppJ+deE/Fn9orQdHsbiw8FzJqmrhlVbho91qgIyWByNxHTHTJ9q8x8RfG/4m698Pobq1DacIL9obzUbCIruyoMaHrs/izjrgfj9tguDcyxUI1JRUIydve0frbfyXW4U8vrTSdrX7n1n4m1HTtE0O61PVtQSzs4EzJLM+FH+J9u9fLHiT9pjxRJ4jD+HbK1g0iJwqwXCb5J1B6s38OfQdPeuI0Twj8WvGekXpt7bXLywcLdSC8mZI7hs/KV8wgM3zE8ds17H+z38B7rSNStvFfjSKNLqAsbbTGVZApxgSOQSCRnIA6HBz2r6Kjk+S5FSq1MdUjWmtFH5dtdX3ex1xoYfDRbqNSfYk/a68UeKtN8P+Ho9JmvtO06/Uy3U0LsrCQBSsRYYI6k44zj2rz/4B+BPiNe/ETQfF7Wl/b6e8wuJ9RuJcedD0Ycnc24cDj36c19lSxxzJsljSRfRlyKcAFAVQAB0ArwMLxW8HlrwVGhFN8ycnrdO/Tv6t7bHLDG8lH2cYr1Plqw/Zo1i4+IMl1q+q2c3hxrt5nZJGFzMm4naRtwCehOfUivatB+EPw80bS7vTbXw3bS2126vOtyTOWK/d5ckjGT09a7iD/V/if5mn152P4lzLHKMalVpJLRaLTq7dTKri61S15GXo/h/RdHgig0rTbWxjiXZGIIVTavpkDNWY0/06Qb3+6Oc1bqvH/yEJf8AcFeJOcpvmk7s5229yTy/+mkn50eX/wBNJPzqSipEQSx8p+8f7470/wAv/ppJ+dE3WP8A3xUlAEfl/wDTST86bPH+5f8AeP8AdPf2qamT/wCok/3T/KgCK0jzbRnzHHy9jUnl/wDTST86Sz/49Y/90VLQBH5f/TST86Ykf72T94/bv7VPUcf+tk/D+VAB5f8A00k/Ojy/+mkn51JRQBUuUxPbje5yx6npxU/l/wDTST86juv+Pi2/3j/KrFAEfl/9NJPzps0f7p/3j/dPepqZN/qX/wB0/wAqAEWP5R+8k6etHl/9NJPzp6/dH0paAI/L/wCmkn51BZJlZPncfvD0NW6r2P3Zf+ujUASeX/00k/Ojy/8AppJ+dSUUAQCP9+f3j/dHf3NP8v8A6aSfnSj/AI+G/wBwfzNPoAj8v/ppJ+dQXaYeD53OZB1NW6r3n+st/wDroKAJPL/6aSfnR5f/AE0k/OpKKAInj+Rv3knT1pIo/wB0v7x/ujvUsn3G+hpIf9Un+6KAG+X/ANNJPzo8v/ppJ+dSUUAVIEzdTje4wRznrxU/l/8ATST86jt/+Pu4+o/lVigCPy/+mkn50ySP95H+8fqe/tU9Ryf62L6n+RoAPL/6aSfnR5f/AE0k/OpKiu7m2tITPdXEVvEDgvK4VR+JoE2krsjvI8Wsh8xz8vQmnxR/uk/eSfdHemzyRzae0sMiSRumVdDkMPUEVND/AKlP90UDG+X/ANNJPzo8v/ppJ+dSUUAQRR8v+8f7x70/y/8AppJ+dLD/AB/75pZHSONpJGVEUEszHAAHUk0AN8v/AKaSfnUBT/Twu9/9Wec89apaD4p8O69PLBo+sWd7LF99IpASB647j3FXppEivvMkdURYjlmOAOfWm01uRTqQqR5oO68jgPjD8NtB8aXulax4v1K8m8PaAk11caQATDdNtyHfb8x2gHAHXkdzXkn7Pc/g7U/2jNau/hXC2h+GIdEWPUbCUmA3dyZMpLHbsdyqq9WwBzjvz6T8Xfi5J8PvE2hXFxp8Oo+DbtZItTvrMGa4spR9wlFP3D3OD0PsD5LrvxR8K+K/2ifB/jfw5a6jHomh2t1Hf6v9iaP7cZEKrAobBcKTnnpk/iQi20kKvWhRpupUdkurOYj1b4cax8QfiN4i8Z/DbxH41mPiGSCKaw0+WaKztYVEYLOGVQWxnHPA7V9Q/A5/h/d/Duyuvhmkdt4eld3SGLcDHIT86sGyQwPUH8OK8n8I/tSeG7ez1G18e6Xc6Lq0F6/2WGwsZJI72LPyFDz856HJA6fQdd+yZ4f1jSfBGua1rGly6OfEmu3Or22myrte1gkxsVl/hJAzjjqKEmtCozjNKcXdM9h8v/ppJ+dMuI8QSHzHPynv7VhHxnpRz5VvqU2Ouy0Y4rflYSWbOAQGjJ5GD0pFDLaPNvGfMcfKOhqTy/8AppJ+dc8PEN/GPJg8M6nNsO3fgKrAdwTW/ZSyT2kU0sDwO6BmiY5KE9jQA7y/+mkn50yOP55P3j/e9fYVk6hqXiCO9lhsvD6zwocLK90qb/cCtDR5LyS0L6hBHBcljvjjfco9OfpigCz5f/TST86PL/6aSfnWTqz+J/trJpcOmm2IG2Sdm3A9+BV7R/7UFof7WNqbjecfZ87dvbr360ALOmLqAb3OSec9OKn8v/ppJ+dY/iC21mfULb+zdShtI9pBDwbzu9R+FaGkQX1vaeXqF99tm3E+Z5YTjsMCgCx5f/TST86ZPH+5f94/3T3qemXH+of/AHTQAgj4/wBZJ+dHl/8ATST86kHSigCPy/8AppJ+deLfs8f8lY+M3/YxRf8Aoo17bXiX7PP/ACVn4z/9jFF/6KNAHttFFFABRRRQAUUUUAFFFFABRRRQAUUUUAFFFFABRRRQAV5x+07/AMm/eNv+wTLXo9ecftO/8m/eNv8AsEy0AdL8MP8Akmvhf/sD2n/ola6Kud+GH/JNfC//AGB7T/0StdFQAjfdP0psP+pT/dH8qc33T9KbD/qU/wB0fyoAfRRTZZFiieVzhUUsx9hRcCGz/wBbcf8AXSrFYVt4g0pHmZrhsM+R+7bp+VTf8JJpH/Pw3/ftv8Kw+tUP5195t9Xq/wAr+416j/5eR/uf1rM/4STSP+fhv+/bf4Uz/hItJ87d9obG3H+rb1+lH1qh/OvvD6vV/lf3G1RWR/wkmkf8/Df9+2/wo/4STSP+fhv+/bf4UfWqH86+8Pq9X+V/cX7/AP1cf/XRasVhXfiDSpEQLcMcOCf3bdPyqb/hJNI/5+G/79t/hR9aofzr7w+r1f5X9xr0Vkf8JJpH/Pw3/ftv8KP+Ek0j/n4b/v23+FH1qh/OvvD6vV/lf3Gpb/6hPpT6xofEWkrEqm4bIHP7tv8ACn/8JHpP/Pw//fpv8KPrVH+dfeH1er/K/uNaq8H/AB+3H/Af5VQ/4STSP+fhv+/bf4VUtPEmnNdXDyCeFSQFLpnd7jBP64pfW6H86+8Pq1X+VnRUVyWreMpLe8jj07SXv7fAMk3niPHsFIyf0q5qfim0h06aWwU3N2E/dQsCgZvQk8Co+v4fX3tv607/ACNfqVf3fd381+Pb52N2b70f+/8A0NSV5Onirx2+qwTzW1klqrrvgXbgjvyTuzXY+JPEkf8AYd2NFnzqBjxBuQgBj3546ZrGlmlCpGUtVbvpf0N62V1aU4xunzdndL17HTmsPVfFXhyzJt7jWbNZHBUKJN2D05xnH415PLP43utFu9PvL+SVJSjfPMCxweVBHQdyPasjT/CF/cMwuZ7ezUY5cly30Cg/rivLrZ7UdlRpff8A1+p69DIcOk3iK60/l/r9D2bX/GGi+HLe1jv5ZHlmi3pHCu4lfX0ANcVf/F+ZkH2DRUjbJyZ5twx24AFT+JfDug61BpuNamtZrO1S2ZjbFw6r044weTVjTfC/w/tIys32i9c4y0xfj6BQMUYjEY6rVcac4xj6r/gv8gwtLK6NJSqwlOfaz/4C/FnEar468VaxZSWr3RWI8yfZotpKnjaSO1angj4bXWsW0WoanO1laNysQX96wz78KD6816XpuoeFtNVl0+GC1DABvKtiu7HTOBzVmPxFpKl83Dctkfu29PpU0suoymp4qtz+V/8AglVs6qwpung6Ps0+tv8AgGfongDw7pdleWnky3aXYCym4YE7QcgDAGOefWrdh4M8L2USxxaLaPtfeGlTzGB+rZNWP+Ek0j/n4b/v23+FH/CSaR/z8N/37b/CvWhHARSS5dPQ8WdfHzbcpS133L0nF/CBwNjVZrCfxBpRu45BcNtVSD+7b/Cpv+Ek0j/n4b/v23+FdP1qh/OvvOT6vV/lf3GvUdx/qvxH8xWZ/wAJJpH/AD8N/wB+2/wpsviHSnjws7nkf8s29fpR9aofzr7w+r1f5X9xs0Vkf8JJpH/Pw3/ftv8AClHiPST0uHP/AGyb/Cj61Q/nX3h9Xq/yv7jWPSq+nf8AHqPqf51lX3inTre3MkMV1eOCB5UKAN9fnKj9a5fwx461ybW3sdW8Gy6ZpXz+XfHUIpW9RujXkZ9i2K3pzp1IuSqRsu8op/JN3fyuUsLWavynotFZH/CSaR/z8N/37b/Cj/hJNI/5+G/79t/hWP1qh/OvvJ+r1f5X9xpr/wAfD/7o/rUlYo8RaT5zN9obBUD/AFbe/tTn8S6SqMyzO7AEhRGRk+lH1qh/OvvD6vV/lf3GxVe96wf9dRXkei/EH4nPrN3/AGv4K02HTWilNr5V8pkRwpMYc7iGBIAJAGM57VmfDXxR8XH8WqPHtvp50STcxaHyg1uwyV2hCWYduc9jn19aWCpxhObxFL3Ve3tItvyVm7tdjd4Csk32Pd6KyP8AhJNI/wCfhv8Av23+FZvijxNt8Oai2gypJqotn+xrIhCmXaduc8dcda8uGIoTko86V+7VjBYaq3blZ1NMt/8AUJ9K+fPghffFjS/GErePNRludGngfeZrhJjHIOV2hTkdxxxXtkPiLSViVTcNkD/nm3+FdmYww+CreyjXhUVr3jJNf8OaVcHUpy5Ur+g268QNHezW1vp09wYm2sUPf6AGs7VPHFlpUaSapDHYI7bVa5uViDN6DdjJqncLqOpaT4qTw/ceTqFxbOLKXO3bIQ2057c457V8lWHwY+K+tzzCTw5eq8TfM17OsYYk87S7fN9RXdw3klLN6U6+IxipRi9mo6792v1O2lh6DbU7K1uvkfWkvxC0S01SS2ubmyhunKDyJL2NZMkDaNp55yMeuRVnxF41XSdPaS6it9MkkykEuoS7Ii+M45xn1wDmvn60/Zh8RS6tZfafEdj5ASJr1sOZI2wNypxhsYwCSPpX0d8QvBOg+OvDw0PX4ZXt1kEsUkT7ZInAIDKcdcEjoRzVY7K8DhatFUsY6kX8TUFp6J79dDKp9UhKPKrrrufPvxg+JHiK10mLTfCOr2t1d6hE82qXGlZd4lQrypVm8tSWbrk9Oa8z+HnwZ8b+OLF9SsbWGzsyxVJ75zH5zDrtGCx+uMe9fY3w4+HvhfwDpzWnh+x2ySEmW6mw88vsz4HA7AYHtXUSf66L6n+Ve5geKIZLhHg8upp6t88kk5XbesVp1stdF0LlmShdUo/M+cvC/wCy1Ywz6fdeIPEUlyqANd2lvDtV2/urJnO3pzjPXpXvPhLwxofhTRE0bQdPjs7JGLeWuWLMerMTkk+59BWxRXh5lnuPzLTE1G122X3L/hzhrYmrW+NkN7/x6Sf7tSQ/6pP90VHff8ekn+7UkP8Aqk/3RXkGA6iiigBkH+r/ABP8zT6ZB/q/xP8AM0+gAqvH/wAhCX/cFWKrx/8AH/L/ALgoAsUVV1PUtP0u2+06lfW1lBkL5k8qxrk9smsO/wDH/g2x1G30+48QWaz3AVo9rblw33SWGVGfc01FvZGNTEUaX8SaXq0jopusf++KkqObny8f3xUhIAySAPU0jYKZP/qJP90/yqP7Zab1T7VBuY7VHmDJPoKfdMqWsruwVVRiSTgAYoASz/49Y/8AdFS1iW/iTQY4Yo21a138LgPk5P0rD8TfFLwl4e8R/wBhahcXH2lSomeOLdHCT/eOc9CDwDVRi5bIwxGJo4ePNVkorbU7eo4/9bJ+H8qwT428N4DJftKOv7uF2/kKz/iT46tPBOix6nJZveyXUqxwQq2zd8uSScHAA9qUYuTsh169OhTdWo7RW7Oyorz/AMFfE618TaQby30HVPORzHNFDH5qqcA8MMZ4I7Cu7s5vtNpFceVJD5iBvLkXDLnsR2NEk4uzHQr069NVKbvF7DLr/j4tv94/yqxXzp4k+MPihfiDJb6bDD9gtrz7PHZtCC0uG2nLdQSfTpx17nxW8YfEe08cxw2q6hpcW2M2trAN6yZxnJAw5LZGO3St1h5XSZ4dTiTCqnOpCMpcslF6d76+mh9FbhnbkZ9KbN/qX/3T/Kvm+58L/FKb4mx6qbS8+0tcJMLkSYgVeDtznAUDK7fwr6E01tTbTpG1aO2jny2FgYlQuOOvfrWdSChbW535dj54zn5qbhyu2vUvL90fSlrI1hfELTR/2RNp8cOz5/tCMW3eox2xisHw54009/Ht54B1DXbS98R29qL17a2gcCGHIHzNjaG+ZTtznBBxWZ6R1V/qem6e8aX+oWlo0pxGJplQufbJ5rL1bxLoXhy387W9TgskmmZY/MJy5HXAHNeX/HD4a+KfFHjCLVdHWG6tngSIpJME8ggnPB6g5zx78Uviz4Ra5r+k6WsfiGOe7sIvs7C5UhMADJUjJ6+o6VuqcNLy3PCrZhj71o0qHw25W9pa/wBPRnr7azpY0Jtc+3QnTRCZzcK2U2AZzXCy/GnwadGv7+0kuZprULttnj8t5snA2k8Yz19PStDTPh8kPw0tvBt1qtwECMLiWAAeYWJJGD2BP6Vzvhf4GaHpovl1bUZtUW5hMKBY/J8obg24cn5sqOenXilFUteZjxVTNZez9hCKvH3r9JW/rozpPhZ8QLPx3HeyQ2MtjPa7Vkidw4IOcEMAPQ9q7bIzjIz6Vxvhn4deHPD+nXel6et2EumSSaVp/wB6xUnA3ADAHoBWxpnhfSdOvI7y3S4M8ecPJO7dRjkE46Gony8z5dj0cCsQqEViWnPrY2ZHSNC8jKijqzHAFULrULF7m2hW9tmkMgwglXJ/DNW721t721ktbqJZYZBh0PQiskeHtEsri1ktdMt4pFlDKwXkH61B1m1NIkMTyysEjRSzMegA6msf/hK/DvmLGNWtmZiAoUk5J+lbLqroVZQykYIIyCKgjsbGP/V2dunOfliAoAyPiH4iXwr4QvtbNsbloFASPOAzMQoyewya4T4ZfF9fEC3VvrGmm3ngVWj+yK0gkU8Yx1Br1DVrG01LTbixv7eO4tpkKyRuMhhWd4S8LaD4ZtZI9D02K0E+GlIJZnIHGSSTj2rROHI01qedVo4t4yFSE0qaWq6t6/8AA6mzGwkjVxkBgCMjBrAuPFAjuJII9D1iZo3KkpbfKcHGQSeRXQ0VmeieGfF74neJPDniO3s9Ht47OOW2S4k+0w7nYt/D6DGMHHevQtC8UeIdU0WyvY/Ckm65t0l3faFVMlQTgHkD0zW3eaPpOq3kh1TS7K9MTAxm4gWTYcdsjitZQFAVQABwAO1aSlFxSS1POw2FxFPE1KtSpzQlsu39fiVtMmup7KOW9tfss5zui3h9vPHI68V86z+JPijJ8V59Ptri+W4N48cdo6n7OseSA2Om0Lg7vxzX0nTJP9bF9T/KinNQvpcWY4CWM5OWo4crvp1Pn/4NaH8QrP4l/aNWh1SG1Al+3SXLHy5eDjBPDHdgjFdf+0B4P8T+LLTTxoYiuILZiXtTIEZmP8WWwpwPfua9UoqnWbmpWOejklKGDnhJTbjJ3vfXp/kcD8IvDet+F/AJ07XJ1aUs0iQKd32cH+HcOD68cDNdTqtlqN5Dbf2fqz6fsU79sSvvzjHXpjn86v3v/HpL/umpIf8AUp/uispScm2z1MNQjh6UaUNoqxm6Jpt7YSStd6zc6gHACrKoAU+oxU2taaNTt0hN5d2u19262k2MeMYJx05q9RSNjF0PQbfTbt7qO8v55MFD585cHOOcevFP8Y6HD4j8NX2jTSGMXMTKsg/gbHDe+D2rTh6v/vmpKE7EzgpxcZbM8d+D3wn1Twn4qfWtXvLSURRPHAkBY5LcFjkDHGeOeteqXttBeXDWt1EssMkJDo3QjNXqrn/kIj/rmf51c5ubuzlwOBo4Gl7KitNyta6Fo1rIslvpdnG64wyxDI/Gua+Kfw8svHNrZq969hcWjN5ciIGBVsZBXI9BzXbUUoycXdGuJw1LE03Sqq8Wcz4L8I6b4T8N2ukW+Lkxyb3nlQbncnJPt7CumqOf7q/76/zqSk227sulShSgqcFZLRBUdz/x7yf7h/lUlR3P/HvJ/uH+VI0C1/49o/8AdFSVHa/8e0f+6KkoAKji+/L/AL39BUlRxffl/wB7+goAkooooAr3H/H3b/U/yqxVe4/4+7f6n+VWKACmXH+of/dNPplx/qH/AN00APHSigdKKACvEv2ef+Ss/Gf/ALGKL/0Ua9trxL9nn/krPxn/AOxii/8ARRoA9tooooAKKKKACiiigAooooAKKKKACiiigAooooAKKKw/GHiaz8NW1s01td3t3eTeRaWdogead8EkKCQMAAkkkACgDcrzj9p3/k37xt/2CZa6jwf4ptPEYvIVs73Tr+xkEd3ZXkYWWEsMqeCQVI6EEg1y/wC07/yb942/7BMtAHS/DD/kmvhf/sD2n/ola6Kud+GH/JNfC/8A2B7T/wBErXRUAI33T9KbD/qU/wB0fypzfdP0psP+pT/dH8qAH0jKGUqwBBGCD3pawPHPjDQfBejtqmvXnkQ87FA3PIfRR3ppOTUUrt6ff0LpwlUkowV2X7WyszJODaQHD8fuxxVj7DZf8+dv/wB+hXH/AAp+Ivhv4gRahNocswkt5B5sM6bXUMODj0OD+VdRqmuaNpdxDb6lqtlZyzf6pJplQvzjgE+tOrhZUpunUhyyW6as/ueoV3Kg2qrtbzLH2Gy/587f/v0Kz9SuPD+m3UUeoSabamRfkWXYu7ntmmeO/EVv4V8Ial4iuUMkVlD5m0fxHIAH5kV8QeOfin4k8S+IZtSjuPsyO3yRhATt7DnOB7D9a9DLOHMfm8nHBQjZbylpFeWibb8ktN3br6WX4NYm8qkmortvc+8RZWLAEWlsQehEa0v2Gy/587f/AL9CvPfCXxI8Oado2gaJruofZNYextxcRNG22GRkHyu2MKeRwemea9KrzZ4d03yzirnkrE05znCnPm5XZ2f5nB65418I2WrDTTEHdJQss0UCmNDnkE9TjvgGtHxzruk+F9OgupNLiunuH2xIqKAcDJJOK5a4+FcY1xrmbUt+nyT7vKCYkwTnbnp+NeIfEyL4o6p8cZdLaHWZbYagEsYY1b7MLfOFI/gxs6k++aWQ5Nj84WIhKUKTirx5v6f3/gfS+xy51afs5uUUry6f5fM981DxrYnwL/b+n6Lbic3P2YxyxgrG+M5JHUY+nWuT0Lxvrd94nsomt7GSCeZI2to7VMEE4JBxuz361pfHjwLq03wek8P+B7aWRlu0nubdX/e3KDOeT1Odpx6Lj2qp+yb4P8S+GfC+ot4o09rNproNZwzgebGu3Dn1UE449s455l8N1a2WrHyxcYzi0nTS1fd7r8rW+4unjMBSoVJRp8127Xetuncm+KU2vWviSGGximhs/JQwfZ4uHP8AFkgcnPrXmCeL9N/tqLSrnxSltI8nlvK07tHGc4O5lyBX1Dr2mvrHhW/0mO4a2e8s5IFmXrGXUru/DNfK/h/9l7xbcai0etavpljZI4HmQM0ryLnnaMDHHr611ZNwpk2OnVr5nipQS2ivP5O/oka4HPIU8OqbiotK1+/n/Vz6a8SeGotW8N/2fZzpa3AVDHcxrgkj1I5wa8bm8aeEvhl42bSPFupalql+iKJFtovMt7YOAQX3MCTtIOADgH1r6Bs7eO1s4bWLd5cMaxrk84AwM15D8R/gT4e8deO5vENzql9YySCMXcMKqRNtUDIJ+6doA7+ta5Tl2TVMd7TMbqKTta+/S6+/52PHwuYSjCVGpL3H5a/fuegXvhfQddkttUVpxG8asn2ado45UPIJA9j2xTPH+q6F4P8ABuo+INS09JbWziyY44xuckhVUHtkkDPas3xx488O/Du307S7i3upiYQsMFuASkSjaCSxHpj14rXK6B8QvA5SaE3ekarBhkfKtjPt0YEfmK58PhsLTrqpUh7javbdq+vzseXDM4Va31d1LuHS+qR538CPiR4b8fXN9ptp4bbS7q22zFJZfPWSM8ZDEZBBxx71679hsv8Anzt/+/Qrjvhz8MPCnw9knl8P29x592yrLNcS+Y+0ZIUHAwM813NdWaxy54qX1CHLS0sn6a9+p04iqp1HKDdvMoX8NjaWNxdNYQuIYmkKrEuW2jOB+VfO3wk+OOp+MPiNB4e1Hw5pMVlqHmrAYIiJICqM43E8NwuDwK+mK5MeFPBfhM6n4osPD1hZXSwSyTzwQAOVwWbb6Z9sV0ZbXy+jh69PEUOeclaL/lev/AfysKniIU6c/aLpv2OgtbKzNtGTaW5O0c+WKbf21tBY3E8OmwTyxxM6RiIZdgMhenfpXnfwv+LVv4s8QjQX0iSycxM0Enm7w23khhgYOPrXqVeS6KhL3onn4PH0sZT9pRldbdT5T+BfxW8aeJ/i3baJrMFndWF4ZfNtlsI0+yBVZgQQu7ggD5ievrX1DFY2WZP9Dt/vf88x6CuZ+I2q2fgfwzqHibT9Gs2v3ZULLEFLszYy7DkjvWN8EPiDf+No9Ti1Kyt4Li0KPvgBCMr5GMEkgjb6969jOcRhcfVVbDYdUopJWVt++y9C8XnGHeMjhl7smtvv/wAjxD416x8ULH41zWeixajFAk0Y0u3trfMEyEDGQBtfJznPuOMV9XQWNqYIzNY2yyFRvAjXAOOat14N8cviB4y8PeOU03SbprGzSFHiAhVvtBPUksDnnjA9KeOxtPMaVGjCjGDpq119rbV6eXnuxZvnNPB4eNSpF2Wmm7/I9pks7P7dEv2SDBVsjyxVj7DZf8+dv/36FUtGuLm8s9Lu7yHyLma0WSWPGNjlQSPzrVrxPZx7G0arlFST3K/2Gy/587f/AL9Cvln47+EvivefFe7bw/bazJpV35QsnsZGSCNdqghtpAQht2SfrX1dWL45bVI/CGqPois2pC2Y2wUZO/tgevp7162TZl/Zdd1Y04yure8tOmv4G1PGSwylUtey2Kfw+8NSaD4K0rSNXkh1G/trcLcXLLuMj5JPLckc4yfSuJ+Nnws13xlqFjqPhXxQ2hvDEYZ4FkeOKQZJD/u/4uSORyMdMc8L4BX4na1pfiTT0uNWZJLE4N2zKfN3r8qM3Riu8cV1/wCzj4b8WaHdapLrVrc2NjKirHBOcFpAfvBe3HGe+faijiKmFxMsXBx57t7JrXfTY8DA8SV69em4UZJTvq9lv5f5Ghrfwdk1LwJoehL4x1ey1LTFYSalC7brksctvXcCRn7uTkDjmtL4dfC7SPDj2+ozavres30cbIzX167xFjwWEWdv0znH15r0U9Kr6d/x6j6n+dZTzPFTpOi5e6229Et99le3lsfQPFVWuXm0D7DZf8+dv/36FH2Gy/587f8A79CqOtS+IEuEXSLWxlhKfM08jKQ2fQdsYqbRDrJjl/tgWQfI8v7NuxjvnNeb7OPYy55dyVbGy89h9jt8bR/yzHvT/sNl/wA+dv8A9+hVHWoNZmuE/si+t7XC/vPNi37vTHp3p2iWmsW0kjanqsd6rAbFWAR7T36Hmj2cewc8u5j3Nr4F8N6ybq8uLGxvb3OFurw4fJ52o7bRz6AVuXVnZfuClrb4aQciMcivJvjL8K/EHirxius6Tc2jQywpHIk8hUxFeOODkHr9c16B4d8PXmh22nw3OuXl+II0gCSYCDAAzj14rerGMkpN3Z5+GxuLq4ipCrBqMdnfcXxd4k8H+FPIGuS2ls8+fLQQb2IHU4UE4962NNGj6lYQX1jHZ3FtOgeKRI1IZT36Vwnxh+GEnjjULLUbPU47O4giMLrLGWVkySCMcg5JroPBPgew8M2FhDHd3lzLaRlQzykISc7iE6AEk8VEqVLkTW4qGIx0sXUhUjamvhd9X+P6FT4g+M/Cfgk20eq2RmnuQWSG3t0Zto/iOSABnjrWz4ZvvD+uaJZ6nYLayQ3Kbk3RqGznBBHqCCPwrE+J/wAN9M8dSWlxcXk9ldWylFkjUMGQnOCD79/c1e8J+BfDuhadYxWto0ktqAyzSOxYtnO4846+1Dp0uRWWoUamP+uTVS3sre73vp/wTpUjtrWN3SOKFANzkKFGB3NUm17RFdUbVrIM33R5y8/rWhLGksTRSKHR1KspGQQeoqhDoWiw/wCq0qyTnPEK9fyqUktjvbuWIf8Aj9uPov8AKsmXxl4bjznVI2I7IjN/IVrwf8ftx/wH+Vec6b8RtIk+LMvhKK3tY7JV8iG4VAN10Cdw47H7o9x71cYOV7HNiMXRw7iqjtzOy9T0yN1kjWReVYAj6Vz134ssI7wwpZ6lO0Tsh8u1YgsOMA10dRyf62P6n+VSdJ5h8YfifdeE7fTINJsUN7exeewu0P7qPoAVB+8TnvxitHwH8QdS8ReGbfUD4ZvJbhiySNbj9yzKcEgnp9K2fHXgLw94za2k1iGbzbcERywybG2nqp9RmtzQ9LsdF0m20vTYBBaW6bI0BzgepPck81q3DkSS1PKo0MasfOpUn+6tovu/4I2G4mu9G+0XFpJaSMpzDIQWXBxzj86pajfeIIZvK07RYbqHy1KyvchMnHIxita+/wCPST/dqSH/AFSf7orI9U+WdZ+KXxF1DUNQ0+K7lty7Optre3AeAKeQpA3ZAByc+teifBDUviLqOgXZumSaBZh5E+p7954+YKepGcdfcV2XxP17TPBfhy716O1tV1SceTbMI1DySEcZPUgYyfpUPwX8Zf8ACX+EY5bqRTqdoRDeDoWP8L49GH6g11TlzU7qNkfJ4LCvD5koVsS5zs3bpb7/AJ2Ol8Prq6wSnVpbR2LfuxbqQFHOc5680ut22rXPlLpepR2IGfNLQiQt0xjPTv8AnV63IMfBB5P8zUhIHUgVyn1hl6JY6payyyajrDX+8AKvkqgTHcYrwNfC/wASJfjBJcH+0ot1+Wa/VyIhAW7HpjZwF/DFfR4YHoQarKyrfylmCjaOpxWlOo4X03POzDLoY1w5pNcrvoeV/F/4Z6/4gsLJtJ1e41Ca3kYvBeTBVO7HzLxgEY79jXKaf+z/AK1IlnJea1ZwbwDdRqjM0fPRT0Y4+nPrX0OskbHCurH0BpWZVGWYAepNVGvOMeVHNiuH8Fiq7r1U23brpoYGmeFdK0q5trm3+1PNEdoeWdmyNpHI6dK2b+0t76zktLpN8Mow65IyPqOabJc27TRxLPE0m8fKHGenpU8jpGheRlRR1ZjgCsT2krGTZ+F9As7hLi30yBJYyGR+SQR35PWtS7VXtZUdQysjAg9CMUxLyzdwqXUDMTgASAkmn3TKttKzMFUISSTgAYoApafpemR28TR6daKwUYYQrn88VwPjL4NaR4k8XPrz6pc2qzsrXNukYbzCMA7WJ+XIHoa72z1bS/s8S/2lZbsAY89c5/Ouc+Mni5fCPg2e4hkA1C6zBZr3DEcv9FHP1x61pTclL3dzz80pYWeHcsVG8Y6nYQW8MMSRRRqqIoUDHYdKxvF3hbR/FunvputW7SQrIskbI2142AxkH6EiuF+A/wAQLXVPC39l63qEceoadhBJPJgzRfwtk9SOh/A969ThYM7spBBwQR34pSUqcrdSsNWoZhhVNK8ZLb9PkZfg/wAM6R4U0gaXo1u0UG8yOWbc7se7HueB+VbNZ0mu6NHI0cmqWaupKsplGQR1FXoZY5oUmhkWSNwGVlOQR6ipbbd2ddOnClFQgrJdDnrjwj4aXxPBry6NajUmlLmfbyWx97HTPvjNdGVUkEgEjpxWLqevaLbX8cFxqVtHLE5EiM+CvHetWyure9tkubSZJoXztdDkHBwaG29xQpQp35IpX10JqZN/qX/3T/KqGo69o2nztBe6jBBKoBKM3zYPTipbLUbLVLCS5sLhZ4huUsucZA6frSNDkfjF46k8HaDa2mj266h4p1qX7Fodhn/XTkffb0jQfMx9BjvXjvwl8JxeC/2rxp02ptqmq3PgxrvV793y11eSXeZH9hwAB2UCvQf2hvC/wx13T7fUfHtgb680y2kNhCtzLEzFyPl+QjOSo69MGvmb4HfD/wAIt8ebBtZ0l10cwK9kwu3Ajv1lDR5+bcRgYwcjJGauFOTXN/WxwYjM8PQrxw85WlJX/H9enzPvWq9j92X/AK6NUGraxpmk+V/aN2lv5udm7POMZ6fUVW8Oa1puqPcR2NwZWRi7DYy4BPHUVB3mxRVLWNVsdJgSfUJjFG7bFOxmycZ7A+lV9J8RaPqt0bWxujLKFL7fKZeB7ke9AGkP+Phv9wfzNPqjquoW2lxPeXZcRKFUlULHJJxwKpaZ4p0jUb6OztXnMsmdoaFlHAz1I9qANuq95/rLf/roKXULuGwspby4LCKIbmKqScfQVgp4q0y+vrS3to71y8yqHNuwTJ9SaAOloplxKsFvJOwYrGhYhRkkAZ4Fc/H4y02R1QWepgsQBm0bHNAHRSfcb6Gkh/1Sf7opZP8AVt9DXNJ4thWNR/YutHA7WZoA6aimxtvjV8EbgDgjBFYFx4oEdxJBHoesTNG5UlLb5Tg4yCTyKANm3/4+7j6j+VWKo6VMbjfcGGSEyKrGOQYZcjofeqGoeIZbS9lt10HVrgRnHmRRAo3uDmgDdqOT/WxfU/yNRaZdNe2Mdy1tPbF8/uplw64OORWXrOsXtnqAgh0G+vEUAiWLG05HTn0oA3aKpaNez31oZriwnsXDlfLmxux68VW1rVbywuEhttFu78Mm7fEQFU56HNAGhe/8ekv+6akh/wBSn+6Ky7G+vr2wuWvtKk09lGFV5A+8Y68Uuq39/Yw232HSJdQ3qd+yUJsxjHXrn+lAGrRWXomo6jeySre6NLp6qAVZ5Q+8+nFTa1c6hbW6Ppuni+kL4ZPNEe0Y65P4UAWoer/75qSsXQ77Wri7eO/0UWcOCfM+0K/zccYH86v6tPeW9m0lhZ/bJwQBF5gTI7nJoAt1XP8AyER/1zP86zNMvfEU99Gt7osFratnc4uQ7rxxwOvNW9Re6jkkeyhSa4EJ8uN22hjkcE9qANCisCzvfFL3cSXWi2kUBcCR1utxVe5AxzW5cNKtvI0KB5QhKKTgM2OBntQAk/3V/wB9f51JXNG78XyNHv0nToU3ruzclj17YrpT0oAKjuf+PeT/AHD/ACrnzc+NecabpH/f9q35d32NvMAD+WdwHTOOaAFtf+PaP/dFSVzYbxj/AMu6aN5P/LPf5m7b2zz1xW/Z/aPskX2zy/tGweb5edu7vjPagCWo4vvy/wC9/QVjagPFjXkq2LaTHbZ/dtKHL498cVoaOt8toV1F4Xutx3tCCEPpjPtigC7RWLq0XiZr1m0u602O2wNqzIxbPfpV3Rl1NLQjVpbaS43nBgUhdvbr360AS3H/AB92/wBT/KrFYfiCDW5dQtjpd/bWybSCJYd53ev5VoaPHqMVnt1S5iubjcTviTYMdhigC5TLj/UP/umn0y4/1D/7poAeOlFA6UUAFeJfs8/8lZ+M/wD2MUX/AKKNe214l+zz/wAlZ+M//YxRf+ijQB7bRWd4l1rT/Duh3OsapK0drbrubau5mJOAqgdWJIAHqaxvDHja31fWf7GvdF1XQ9QaA3EEGoRKpniBALIVYgkZGV6jPSgDqqKKKACiiigAooooAKKKKACiiigAooooAK4Txednxf8AA8kxxCYdQjjJ6eaY0IH1Khv1ru6yvFHh3SfEunrY6vbGaNJBLE6SNHJFIOjo6kFSPUGgDmdEIk+OXiNoeUj0azjnI6CQvKVB99v6VwH7UOj/ABBPw88a6knjGyXwz/Z7sdK/s5fMMYQBl83rktk5969i8K+GdH8M2ktvpNu6efJ5s8ssrSyzP03O7Esx+prkP2nf+TfvG3/YJloA3fhjHdf8K28MYuFA/se0x8n/AExWui8u7/5+F/74rF+GH/JNfC//AGB7T/0StdFQBWaO72n/AEhen9ykijuvLXFwoGBgbKst90/Smw/6lP8AdH8qAIvLu/8An4X/AL4ryn9o/wCGeufEHQNP/se6tzf2EzMIpjsWVGAB57EYB5969eorrwOMqYHEQxFL4ou6uaUqsqU1OO541+zh8LNR8AafqN3qd7EdVviqSxRfNHEi5IGe5Oee1Vfi/wDCvxN4n8YjV9NubSaGaJI3E0mww7eOmDkd+PevZ7P/AFtx/wBdKsVpjMzxGMxMsVWd5SOHNMJTzSDjiO99NNjl9Q8Ix6t4DPhHV7k3NpJZJazOo2sdoGGB7EEAj6Vxfw2+BXhXwVqzagkj6vfDDQS3sSkQY7qoGN3ufwxXrlR/8vI/3P60qGZ4uhRnQpVGoS3S6/1+J206kqVP2cHZHkXir4JprnjOfXDrfk291MJriHyctn+IKc45+nGa9YEV0AALhcD/AGKs0VySnKSSfQ4MNgKGFlOdKNnN3ZQu0uAib5lYbxj5cc1P5d3/AM/C/wDfFF//AKuP/rotWKg7Cv5d3/z8L/3xR5d3/wA/C/8AfFWKKAKkMd15S7Z1AxwNtP8ALu/+fhf++Klt/wDUJ9KfQBX8u7/5+F/74qCJLj7VMFmUMMbjt68VfqvB/wAftx/wH+VAHF/Eb4a6f43ntbnUL6e2ubZSiyQqPmQnO0g+9dF4a0FfD2hWujadNttrZNqbxljzkkn1JJNbVFU5ya5b6HNDB0IVpV4xSnLdlSSO6ymZ1PzcfL7U/wAu7/5+F/74qSb70f8Av/0NSVJ0lfy7v/n4X/viob22lns5obiSOWGSNlkRk4ZSMEH8KvUy4/1En+6aAaucX4M+HPh/wzqDato9uY7mVCoaRy/lqeoXPSuv8u7/AOfhf++Kfaf8esX+6KlpuTk7sxo0KVCPJSioryM/UtNGpWM1jqAgubWZdskUkQKsPcVS8N+HdP8AD9tLa6JaWthE0m51ij+8cdSTya3ajh+9J/v/ANBRd2sW6UHNTaV116kfl3f/AD8L/wB8VFNZvM6PMYJGQ5QvCCVPtnpV2ikU0nuUHS4+1xgzKX2nB29Kn8u7/wCfhf8AviiX/j/h/wB1qsUDK/l3f/Pwv/fFMmjutnzTqRkfw+9W6juP9V+I/mKAI/Lu/wDn4X/vijy7v/n4X/virFFAFYx3eP8Aj4X/AL4qKzS4MAMcyquTxtz3q8elV9O/49R9T/OgDO1Sz8QTTI2n6xBbRhcMrWwfJz1zUmlWutwpINQ1SK6YkbCsATaK1aKAMbVLHWLqZfsWsCyKr85EAffnp16Y5/Ol0rT9atnka81sXgYAKDbhNp9eK1F/4+H/AN0f1qSgDL1Sz1a5hRLPVhZuGyXEAfIx0wao2ul6taXUc15r0t6rHaI2iVVDHvxXRVXvesH/AF1FAFbUrPUbq0MMGptaOSCJUjBI9uao6fo+tW12k03iS4uY1zmJ4VAbj2rfooAoX1pe3NpJAt+0DOMCSNQGX3FZNh4f1KGWGf8A4SXUJFRg3lvjaw9D7V0tMt/9Qn0oArzwXkkEkYvPLLqVDqvK5HUe9YaeGL7eryeJ9VkKkEDzNoPsQOtdPRQBynjeTxFDoOor4ct2utVkURxBSq7Nw+/liBwP1xXztH8KviNHOs8eiTLKrB1cXMYYMDnOd3XNfVkH/H7cf8B/lVitqdZ01ZI8XM8jo5jUjOrOStsla35GF4Rk1658O2cmtRGz1ARhbiJtrfMONwIJGD1/Gql14Xknui82u6owkdmCLOQqnrx7V1FRyf66L6n+VZN3Z69OLhFRbvbqVbO0ubW1it0ui6xqFDONzED1Pc1lX/hb7ZeS3UmrahG0hyVjnKqPoO1dHRSLMq3sJdP0r7Kt3JNHGDzKdznJzyfxqjqPhe31O5+2XF1cq7IoxHKyjAHHArdvv+PST/dqSH/VJ/uigDwz4i/Czxlr+rhbC6sRpVtkWqXF25fnG5j8p5JHr0Aqt4E+EfjHQvEENxd3GntYSHZdJDdyKzJ6j5RkjrXv1Fbe3ly8vQ8V5DhnivrV5c973v8A1p09DF0LRY9JhkWwcxrK2WDMX5HHc0a1oEOseV9vkZ/Kzs2MUxnGeh56CteD/V/if5mn1ie0YejeHYNHkkksXZGkAVtzM/A+po1TR4NXkNvfqkwTDjII5xjt9a3Krx/8hCX/AHBQBk6T4ZsdKujdWEccMxUpuGTwcccn2FXNU0v+07Q2l8yTQkglSuOR06VpUUAc9ZeGdN025huLS1gjnRsJIFORkH1Nad5YveWslrdPHLDIMOjJwRVqbrH/AL4qSgDn7bwppVtcR3FvZWscsbBkcIcqR0PWtS5huJLaVJZkeNkIZSnUY5FXKZP/AKiT/dP8qAMG28M6V5cciafZKeGB8kZBrivif8L9b8ba6l9N4it4LaCMR28Btydg6sSQeST/ACFeo2f/AB6x/wC6KlqoTcHdHLjMFRxlP2VZXj6tfkeJeFPgnqmga/a6omvWFwsTfvIZbMssiHhlIJ9PyOK9hjiuFZlSZFAwOEGOlXKjj/1sn4fypzqSm7yIwOX0MDBwoKyeu7f5mXJoNjJI0kljp7uxLMxtUJJPUnirsNvPDEsUMkUcaDaqrGAFHoBVuioO0yLvTYZLmN5obWSR2PzGBSc478c1chtpoYxHDJFGg6KkYAH4Cn3X/Hxbf7x/lVigChLp/my+dKts8n99oFJ/OnfZ5ooXVJI1TBJVYwKu0yb/AFL/AO6f5UAcf4/8BweNYLSHU9TuYYbcllSBVG5j3JIPQZx9TXJx/ATw/HIskes6ojqQyspQEEdCPlr15fuj6UtaRqzirJnn18pweIqOpVppy7lBLK48iKO4uEuGjULvkiBLHHJ+ppLKGYCTypET5yDhBya0Kr2P3Zf+ujVmeglYa0Nyww0yMPdBQtvcKcrLGD7RirVFAFQR3XnH9+udo52/Wn+Xd/8APwv/AHxUo/4+G/3B/M0+gCv5d3/z8L/3xUNylwHi3TAkuMfL0NXqr3n+st/+ugoAPLu/+fhf++KPLu/+fhf++KsUUAVXjuthzcLjH9yiOO68tcXCgYGPkqzJ9xvoaSH/AFSf7ooAh8u7/wCfhf8Avijy7v8A5+F/74qxRQBQhS4NxMFmUMCNx29eKn8u7/5+F/74ot/+Pu4+o/lVigCv5d3/AM/C/wDfFMeO63pmdc5OPl6cVbqOT/WxfU/yNAEfl3f/AD8L/wB8UeXd/wDPwv8A3xViigCldJci3cvOrLjkbetPjjuvLXFwoGBj5Kkvf+PSX/dNSQ/6lP8AdFAEPl3f/Pwv/fFHl3f/AD8L/wB8VYooAqRx3Xz4nUfMc/JT/Lu/+fhf++Kkh6v/AL5qSgCv5d3/AM/C/wDfFQFLj7aB5y79n3tvbNX6rn/kIj/rmf50AHl3f/Pwv/fFHl3f/Pwv/fFWKKAKksd1hd06n5h/D70/y7v/AJ+F/wC+Kkn+6v8Avr/OpKAK/l3f/Pwv/fFMnjuhC5adSNpyNtW6juf+PeT/AHD/ACoAr28dyYEKzqF2jA21J5d3/wA/C/8AfFSWv/HtH/uipKAK/l3f/Pwv/fFMjjutz4nUHdz8vXgVbqOL78v+9/QUAR+Xd/8APwv/AHxR5d3/AM/C/wDfFWKKAKEyXAuIQ0yliTtO3pxU/l3f/Pwv/fFFx/x92/1P8qsUAV/Lu/8An4X/AL4pk0d15T7p1IwcjZVumXH+of8A3TQBCI7vH/Hwv/fFL5d3/wA/C/8AfFWB0ooAr+Xd/wDPwv8A3xXzb8ONJ8dal8XfiwfB/iyz0JIvECC7E9gtx55MfykZ+7gZH419NV4l+zz/AMlZ+M//AGMUX/oo0Adh8acx+F9HkuWDQQ67p73bEYXYJ1yT7ZxTvGjB/ix4EihIM6/bpJAOoi8kAk+24rXY6vp1jq2mXGm6lax3VncoY5opBlXU9qxvCvgnw/4avJb3TYLh7uSMQme6upJ5FjByI1ZySq+woQM6OiiigAooooAKKKKACiiigAooooAKKKKACiiigArnviV4Zj8Z+Adb8KyXLWy6pZyW/nKMlCw4OPrXQ0UAeFaP4J/aJ0rSbPS7P4m+E1trOBLeFTopJCIoVQT34Aq1/wAIx+0l/wBFP8Jf+COva6KAPFD4X/aS/wCin+Ev/BHSDwv+0iAAPif4SwP+oHXtlFAHin/CMftJf9FP8Jf+COj/AIRj9pL/AKKf4S/8Ede10UAfN3gyX9oPxJqviOws/iH4Zt5NE1E2Nw0migiVwoO5cdBz3rpv+EY/aS/6Kf4S/wDBHXsFhpmnWE11NY2Fray3kvnXLwxKhmkxje5A+Y47mrdAHin/AAjH7SX/AEU/wl/4I6T/AIRf9pHdu/4Wd4RzjH/IDr2yigDxT/hGP2kv+in+Ev8AwR0f8Ix+0l/0U/wl/wCCOva6KAPm74hzftBeD9P0681D4h+GbpL7U4NPjWHRQCkkpO1jnsMc966b/hGP2kv+in+Ev/BHXsGp6Zp2qRRRalYWt7HDKs0SzxK4SRfuuARww7HqKt0AeKf8Ix+0l/0U/wAJf+COj/hGP2kv+in+Ev8AwR17XRQB4mvhf9pFQAPif4RwP+oHS/8ACMftJf8ART/CX/gjr2uigDxT/hGP2kv+in+Ev/BHXM6DL+0Hq3jnxF4Xg+IfhmK70QW5uJn0UFJfNTeu0DkYHBzX0jVS20zTrbULrUbewtYb272/abhIlWSbaMLvYDLYHAz0oA8f/wCEY/aS/wCin+Ev/BHR/wAIx+0l/wBFP8Jf+COva6KAPEz4X/aROM/E7wjwc/8AIDpf+EY/aS/6Kf4S/wDBHXtdFAHin/CMftJf9FP8Jf8AgjrP8SaX+0Zovh7UdXuPiV4VlhsraS4kjTRPmZUUsQM8Z4r3uo7q3gu7aW1uoY54JUKSRyKGV1IwQQeCCKAPAvBtl+0T4k8KaVr9n8SPC1vb6haR3MUUuiAuiuoIBI4zz2rW/wCEY/aS/wCin+Ev/BHXstjaWthZQ2VjbQ21rAgjihiQIkagYCqBwAPSpqAPFP8AhGP2kv8Aop/hL/wR0g8L/tIjOPid4R5Of+QHXtlFAHin/CMftJf9FP8ACX/gjo/4Rj9pL/op/hL/AMEde10UAfN2qy/tB2HxD0XwfL8Q/DL3uqWs9xDOuijy41ixuBHXJzxium/4Rj9pL/op/hL/AMEdewTaZp02pwapNYWsl/bo0cFy0SmWJW+8FbGQD3A61boA8U/4Rj9pL/op/hL/AMEdI3hf9pFhg/E7wj/4I69sooA8U/4Rj9pL/op/hL/wR0f8Ix+0l/0U/wAJf+COva6KAPEn8M/tIqjMfid4SwAT/wAgOuc+Gsn7QfjXwlB4g034h+GbO3lmmjEU+igsDHIyE/LxyVJr6QIyMHkVV0nTdO0myWx0uxtrG1VmZYbeJY0BY5JAHHJJJ+tAHj3/AAjH7SX/AEU/wl/4I6P+EY/aS/6Kf4S/8Ede10UAeJ/8Iv8AtI7i3/CzvCOf+wHS/wDCMftJf9FP8Jf+COva6KAPFP8AhGP2kv8Aop/hL/wR1zPjqX9oPwrJoSX3xD8M3J1fVYdOh8rRQPLkkPDtnsMc45r6RqpqOmadqRtzqFha3ZtplntzNEr+VIv3XXI4YdiOaAPH/wDhGP2kv+in+Ev/AAR0f8Ix+0l/0U/wl/4I69rooA8U/wCEY/aS/wCin+Ev/BHSL4X/AGkVAA+J/hHA/wCoHXtlFAHin/CMftJf9FP8Jf8Agjo/4Rj9pL/op/hL/wAEde10UAfN2gy/tB6t458ReF4PiH4Ziu9EFubiZ9FBSXzU3rtA5GBwc103/CMftJf9FP8ACX/gjr2C20zTrbULrUbewtYb272/abhIlWSbaMLvYDLYHAz0q3QB4p/wjH7SX/RT/CX/AII6Q+F/2kSQf+FneEcjp/xI69sooA8U/wCEY/aS/wCin+Ev/BHR/wAIx+0l/wBFP8Jf+COva6KAPnjx7D+0P4T8Hap4jvviN4XubbT4DNLFFooDuB2BPGa0dH0X9o3UtIstQh+JnhSOK6t45kRtE5UMoYA47817dqVjZ6lYzWGo2kF5aTLtlgnjDo6+hU8EVLBFFbwRwQRpFFGoREQYVVAwAB2GKAPF/wDhGP2kv+in+Ev/AAR0f8Ix+0l/0U/wl/4I69rooA8TXwv+0iowPif4R/8ABHS/8Ix+0l/0U/wl/wCCOva6KAPFP+EY/aS/6Kf4S/8ABHXM6bN+0Fe/EbV/BsXxC8NJe6bZw3Utw2ijy3WToAOuR719I1Ui0zTYdUn1WKwtY7+eNY5rlYlEsiL91WbGSB2BoA8f/wCEY/aS/wCin+Ev/BHR/wAIx+0l/wBFP8Jf+COva6KAPEz4X/aROM/E7wjwc/8AIDpf+EY/aS/6Kf4S/wDBHXtdFAHin/CMftJf9FP8Jf8Agjqj4g0n9ozSNA1HVrj4leFZYbK1luJETRMMyohYgZ4yQK95qO5ghuraW2uYY5oJUMckcihldSMEEHggjtQB4B4KtP2iPE3hPS/EFl8R/C1vb39ss8cUuiAsisMgHHGa2P8AhGP2kv8Aop/hL/wR17JYWdpp9lDZWNrDa2sKhIoYUCIijoABwBU9AHin/CMftJf9FP8ACX/gjpB4X/aRBJ/4Wd4Ryf8AqB17ZRQB4p/wjH7SX/RT/CX/AII6P+EY/aS/6Kf4S/8ABHXtdFAHzd4sl/aD0DxL4a0W7+IfhmefXbqS3t5I9FAWJkTcS2eSMccV03/CMftJf9FP8Jf+COvYL3TNOvbu0u7ywtbi4s3MlrLLErPAxGCUJGVJHGRVugDxT/hGP2kv+in+Ev8AwR0h8L/tIkEH4n+EsH/qB17ZRQB4oPC/7SX/AEU/wl/4I6P+EY/aS/6Kf4S/8Ede10UAeKf8Ix+0l/0U/wAJf+COuZ+H837QXi621abT/iH4ZtV07VJ9OlE2igl5IjhmGOx7Z5r6RqppmmadpizLptha2azzNPMIIlQSSN952wOWPcnk0AeP/wDCMftJf9FP8Jf+COj/AIRj9pL/AKKf4S/8Ede10UAeJ/8ACL/tI7t3/Cz/AAjnGP8AkB0v/CMftJf9FP8ACX/gjr2uigDxT/hGP2kv+in+Ev8AwR1zPjab9oLwzqHh6zvfiH4ZuH1rU00+BotFAEUjDhmz1HHbmvpGqmoabpuoS2sl/YWt1JaSia2aaJXMMg6OhI+Vvcc0AeP/APCMftJf9FP8Jf8Agjo/4Rj9pL/op/hL/wAEde10UAeKHwv+0kR/yU/wl/4I6QeF/wBpEAAfE/wlgf8AUDr2yigDxT/hGP2kv+in+Ev/AAR0f8Ix+0l/0U/wl/4I69rooA+bvDU37QWteMPEvh22+IfhmG50KWGO4lfRQUlMke8FccjA45rpv+EY/aS/6Kf4S/8ABHXsFppum2l9d31rYWsF3eFTdTRxKrzFRhS7DlsDgZq3QB4p/wAIx+0l/wBFP8Jf+COkPhf9pEkH/hZ3hHjp/wASOvbKKAPFP+EY/aS/6Kf4S/8ABHR/wjH7SX/RT/CX/gjr2uigD568c237Q/hbwfqniK++I3he5ttPtmnlii0UB3UdQCeM1e0TRv2jdU0Wx1KH4l+FI4ru3jnRG0TlVdQwBx35r3DUbOz1GxmsdQtYLu0nQpLDMgdHU9QyngipLeGG3gjt7eJIoY1CRoi4VVAwAAOgAoA8X/4Rj9pL/op/hL/wR0f8Ix+0l/0U/wAJf+COva6KAPEx4X/aRGcfE7wjyc/8gOl/4Rj9pL/op/hL/wAEde10UAeKf8Ix+0l/0U/wl/4I65mWb9oKP4mQ+CT8Q/DJv5dLbUVuBoo8sRrIEK465yc+lfSNVDpumtq66sbC1OorCYFujEvmiMnJTd1255x0oA8f/wCEY/aS/wCin+Ev/BHR/wAIx+0l/wBFP8Jf+COva6KAPEz4X/aRPX4neEeuf+QHS/8ACMftJf8ART/CX/gjr2uigDxT/hGP2kv+in+Ev/BHWb4p039orQvDOqa3dfEnwrNBYWktzJHHogDOqIWIGeMkCvfaivLa3vLSa0u4Iri3mQxyxSKGR1IwVIPBBHagDwXwnp/7RXiDwxpuuWvxJ8KwQX9tHcRxyaICyKyggHHGea1P+EY/aS/6Kf4S/wDBHXs1la21laRWdnbxW9vCgSKKJAqIo6AAcAe1S0AeKf8ACMftJf8ART/CX/gjpB4X/aRBP/FzvCPPX/iR17ZRQB4p/wAIx+0l/wBFP8Jf+COj/hGP2kv+in+Ev/BHXtdFAHzd4lm/aC0Xxh4a8O3PxD8MzXOuyzR28qaKAkRjj3ktnk5HHFdN/wAIx+0l/wBFP8Jf+COvYLvTNOu760vrqwtZ7uzLNazSRKzwlhhijEZXI4OKt0AeKf8ACMftJf8ART/CX/gjpG8L/tIsCD8TvCOD/wBQOvbKKAPFP+EX/aS/6Kf4S/8ABHR/wjH7SX/RT/CX/gjr2uigDxT/AIRj9pL/AKKf4S/8EdR/soaZqMLeP9Y1zUUv9ZvPEkkF9LFEI4meFFG5FHQHcePYV7fVTTdM07TRONOsLWzFxM084giVPMkb7ztgcscDJPPFAFuiiigAooooAKKKKACiiigAooooAKKKKACiiigAooooAKKKKACiiigAooooAK5j4mzav/wgOpy+HPOkvtgC/ZcGXZvAk8v/AGwm/HvWhb+J/DlxrT6LBrmnSalGSGtVuFMgI6jbnOR6V5roNr4r+GtpJrl8s19ol5dTz6rp8Z8x9N3ysRNDj7ybSN6/iO9Ayn4UuprLxTd33wz0HVdQ0yKyEep2t/eSQBrkkMpUT5bzNmc9Adw5r1fwhr1p4m8O2mt2SSxxXCnMcow8bqxVkYeoYEfhXLHw7q11ql14i8D+MLezsNdVJrhXtBcoWChRLC24bSVA4ORkdK63wvotp4e0G10exMjQ26kb5Dl3Ykszse5LEk+5oEaVFFFABTWdFZVZlDN90E8n6VS1zWdJ0Oy+2axqNrYW+4KJLiQICfQZ6muM8f6LdeOpfDV34a1lILW1mmul1SzmV/LcRFYwB/EpY/MPQEd6AMmf+z/EPjTxTY+KvEV/pFzpsif2dFFqL2ixWxjBFwoDAOS27JbcBjGBV/4N+LtX1KKPQ/EhE14bY3enX4XaNQtA5QSEdnHy5HcMp70mmSaX4wuJPD3jjw9pI8X6XGSi3VuJYpl/hnhJ5aMnqucg8Gtvwx4b1tNfj17xPfadcXltaNZ2cOn27RQwxsVLt8xJLNsUegAwKEDOvooooAKKKyLrxP4ctNaTRbrXNOh1F8bbZ7hVkOegwT1PYd6AIPHmoalY+CdbvtCQT6lbWkjQIo3ESBcjjuR1x3rzC+aLT9H8Pa/4B8W3Wo67qE8Uf2W71J549R3DMgkjYnyyoySVC7cVrS6N4y8MeJPEHjbTY3vLe51BmutFVw32i1VEVZovSYYY7f4hx1xWtY6bpuqWlv4t+GVr4Xtbu8ZjcXdxYEuwIwynYVZXDdQfTBo8wZ1Pg3XrfxN4ctdYt4ZIPNBWWCT78Mqkq8be6sCK2KxvBmgr4d0GPTvtLXUxkknubhlCmWaRi7tgcAEk4HYYrZoAKKKZPLFBC800iRRRqWd3bCqB1JJ6CgB0jpGheRlRVGSzHAArz74m3inxb4a0XV9QuNN8PX4n8+aG4aDzp1C+VC0qkFQQXPBGSAKu+K9R0/xt4B1/S/Cepadq93NavbhIblTtLcZPPHBJHrisG2LeGWg8D/EBYta8O3hWLS9UvIw67u1vcZ4Df3X79OtAFPQvEVx4T8cXWkwanPrfg/7Rb2puZbgzyabczZ2xmQ5LpkKDkkqXWvX64GbwPqE0yaJHJomneEIruO6WysbIxzyFGVwjtu243qCSBk4xxXfUdACiiigApjyD50Qq0qru2Z59v5Vm654l8P6HPBBrOtWGnyz/AOqS4nVC3uMnp71xPivw54ruvHtx4x8M3kUElppsEVpE0gMGpDfI0kUmOgwV2t2JB9aAOSiuoL34d3Xi6bxjqOn+NLaSTzYzfMBFchyFtfsxO0qeFA25Oc5r1H4d+I7zXtMuLfWLNbHW9Nm+zajbqcqH2hg6HujKQR+I7VgacmieM7WXxHoGi6LZeMLSRY7j+1LIPNaTKeUk24bOM7WB6ciuk8GaBeaTJqWpateQ3mr6pMst3JDGY4lCqEREUknaqjqTkkk0AdFRRRQAUjMqqWYgKBkk9AKViFUsxAA5JPavPvGeo6f400+DRfDWrWGrqupW/wDa1pbXib5LQP8AvF4P3emfUAjvQAnxW1qzm8O2E9vqofQjqkUOtXFhcfNHbnIOXQ5Vd2wMRg4Jqnq+n3nw5UeJfDdxdXvhdQG1LS5J2m8mI9bi3ZiSNo5K5wRkinnQdF0n4vQafpum2lpp+qaDcf2jaRxBYZQkiBGZBxnDsM+lV9F8I/2roVxpfhbx1O/g24eS3e0NuJXjQErJFDO3ITqBw2B0NAHqEEsc8Ec8Lh45FDow6MCMg0+o7WCK1tYraBAkUKLHGo7KBgD8qkoAKKKoa5rOk6HZfbNY1G1sLfcFElxIEBPoM9TQBNqGoWGnRLLqF9bWcbNtVp5VQE+gJPWvN73TtN8T/E/WdF8TXd8siWsM+hpBeSQL5JX95LHsIDSCTOSc4G3tWjZ6FYeLPG2qa1q1pp+vaFJZQR6TOzpPCgO7zlVecMTglvTAzxXMeH9N8O3PwwtE1zVZtOOm6zc2mi6jHIRc25Fw8cSxnktwANvIIHPSgDrPBupa3oniY+CfE102oF4WuNI1NgA91EpAeOTH/LVMjn+Ic13dch4f8KatHr9vrfibxF/bV1ZQvDYhLRbdIg+N7sATucgAZ4AGcDmuvoAKKKKACsbxBqn/ABLtTsdGvbSTXY7OV7e281TJ5mwlMpnOM4qDX/Euj281xocXiDTLbXJYWFtBLcKHEhU7MqT644715xr3hW18P/DXw9rD6VHYeKbW+sXmugQ9w88kyLLvkHLhtzZGSOfajcNi14X8Nx6t4OsPFfgfX9Qt/EQjDXMl1dySx3U4/wBZDcxsSB82RwAV4xxXf+BPEQ8TeHo9Qe1eyu45Ht721c5ME6Ha6Z789D3BFc1f6Danxzft4K8ULomvPEs+qWYgFxbzBjhZHjyAsnuCCR1BrqfB2gR+HdKe1+1SXlzcXEl1d3UihWnmc5ZsDhR0AA6ACgDaooooAKivLq2s7d7m8uIreBBl5JXCqv1J4FN1C8tNPspb2/uobW2iXdJLM4REHqSeBXC38Nh458X6JeW0mn+IPC1tBcGdEnSSOO6+Xy2kTPzfLvABHBOaAK3jaTTda8eeH9M1q8kk8NahZy/Yzb3TRw3F6GGFd0Iz8mSozgnPepdPk1bwD4lsdGvr651Twvqs32ewubly89hORlYXc8vG2CFJ5B4NZOm6L4Whb4h+H9XSG18L2V5BcohbYlm7wK7tGR9whsEY6E8da29F8I6nqH9kzat4xn1zRLOSO9sYpLNY5pWAzE0snV9uc9AScZoQM9AooooAKKKwdc8TaLa3UuiDX9MtdaliIt4JrhQ+8j5MqT64470Aai6lp7agdOW/tTeqNxtxMvmAeu3Oa8r0TU/Fngia+1zxFFcz+F7/AFO5eWNwWm0lTMwSTuWhYYJ/u5z0qrrvhW30H4X6JrM+lx2Xiu1vbOaa7DB7h7h50WXdIOWDbmyM4wcdq9X/ALV0i61i58PfaYZ76O3Etxa43bYmOBu7DPoeooAu208Nzbx3FvKk0Mqh45EbKspGQQR1FSVmeGdB03w3pY0vSIXgs1keRIjIzCPcclVyeFGeAOBWnQAUUU2aSOGJ5ppFjjRSzuxwFA6knsKACWSOGJpZZFjjQFmZjgKB3JrjviV9o8ReAZ7fwteNPcXNzbxR3VhMGMP75N0mVP8ACMk1Q8T3On+O59Fs9C1DT9c0iHUg2s2sF0hzEEbYXGfmQPtJX+LjrTPD9jpvhz4wa1Z6XFBp2mz6HDe3MMYEcKyiV08zHRcqOfpQBf8ABnifUIdXPg7xgI4deiQtbXKjbDqcI/5aR+jj+JOx5HFdtXO3Vl4a8eaHY33F7aLMtzZXUTNG6OjcMjDDDoRx1FdFQAUUUUAFVb/UtP08x/b7+1tPNbbH50ypvPoMnk1X17XtF0C3S41rVbPT4pG2o1xKEDH0GetcbYeFdP8AEuu+JtV8SafY6xYXnlx6VdM6TRi18oZWPrsIfcSwxkkc8UAQ+NLXxxH8RG17wwjyWun6VGJLOVsQ6iTK5aNTnCyKoyGx1IB4Ndj4P8SaZ4p0ZNS02RsbjHNDINstvKPvRuvVWB7VzHwq8QWdl8MfC39s6kBPef6HamVi0k7B2VAO5+UDJ/OursvD2k2fiO88QWluYb69iWO5ZHISXaeGZehbtuxnHFAGrRRRQAUUVw3j7XbXWvD+s+GvCuvWE3iIxeWtrFeIs33hvUHPDbdwz2JoA6O/1KzvNM1OHTLqC+uoIJA0FtMrSBtpwuAeCTxzivP/AAFrPiHwPZaNoXj2Z5rK9hiWy1STrBMygm1nJ6EHhXPXGDzVjWfD2j+GvHPgW48P6Xb6VNPcTWc626BfNh8hmKvj72GUHJyc12cs3hzxdZatojNbanbRObW+ixuVXwCVz0yMjp0PoaANuiquk2MOmaXbadbNKYbaJYozLIXfaowMseSfc1aoAKKKzte13RdBtkuda1Sz0+F22o9xKEDH0GetAE9/qOn6eI/t99a2nmNtj8+ZU3n0GTya8v1HwofEGm+Ldc8URajBq1pc3I0u5E7xrbQxruheAKcYPUnHJzmtjTvC+n+J/EniLVvEWn2GtaddrDHpN0zpNGLYx/MsY52HfuJYdcjniqHgzUrZ/gfpem6pqqxXGqW82mWTzMWeVi0kcYHUn5QvPoMmk9hrc6/wXri3fg/w5dardwR32p2ULKruFaaQxhm2juepwK6KvP8A4YeCL7S4bLWPFk0V7rtvaJa20cfMNhCqhdkQ/vHHzP1PTpXoFU9yVsFFFFIYVyXxF1a6bwprFp4XvEn1yKNR5FrIr3Eal1DsqZzuCliM98U7xd4j0+Wz1Xw7o3iDTYvEz2kqWlublRIsxQ7BjPBziuP1zwvpfhvTvAuo6fpMWmazHq9nbzSIQZZPNBEySOP9ZnkkknkZoAtv4d0/wZ8QPCMnh0XVsuqyT2moRSXDyfaQIWkEj7ifnDL973Nek215Z3U1xDbXUM0ls/lzojhjE2AdrAdDgg4Nef8AxCttQ8T+KNKt/B+s2UOqaHO4v3cbzaRzxMu8DoZAAcL7gniuw8JeHdN8MaOmm6bG23cZJppG3SzyH70jt1ZiepoA16KKKACo7meC1ge4uZo4IUGXkkYKqj1JPApLy5t7O1kurueK3t4lLSSyOFVAOpJPAFcFrJ0/x54h8PPptzp+v+G7WWdtShiuEdFl2fuWkTPzAHdgHuQe1AEniDT4/GPjTT7O8SXUPCQ06SdWtpj9nmuhIFxIyHnC8qM4zk9qb8LpotEtvFWk3F+V0nQ9UeO2lups+RAY0k2F2P3VLEDJ6VB4MTTPDHjzxxaW5g07RLeK0vWjBCQwO8b+YwHRQQqk4rP0DwXceIvEGpapqWoQ3Xg+/v11WztIwR9td40wZs87F28J3PJ7UIGeqxukkayRsro4DKynIIPQinUiqFUKoAAGAB0ApaACiisnWvE3h7RbqC11fW9PsJ5/9VHcXCozDpnBPT3oAsahqdnby/Yxe2a6hIhNvbyTKryHHGFJyRmvHdU0GXTfhrZ+ProalaeNIpoLi5uJ5nEjO0yq8JTO3yyGIC4xjFXdb8IW4+FninWfEmmwN4g3Xd7HqW5Xl+Rma3eNxyihQgCjGB9a3vH8kmv+BbLw1a3tqfE1/awXtrbTMR5piaORi2Purx1OPSgDvvtlp9vGnm6hF4YvOEG8eZszjdt64zxmp65nwR4VGh/aNS1K6/tLxBf4a/v2XG70jjH8Ea9Ao+p5rpqACiimXE0NvA89xKkUUalnd2CqoHUknoKACeWKCF5ppEiiQFnd2AVR6knpXEeJbRvF/iXR7NZpL3wo1tPJdSWN3tSS4UoESR0YErgsQAeSOelV/EU2nePNQ0CDRr3T9d0O3v2bWLaG6RhtEbeUXXPzKHwdvfjrio/DFrpvhv4reJbPT0g07SW0m2vp4UxHDHLvlUuB0XKqM/TNAGV4X8QeIvBWnJDrfh/UG8MnVHt7a/ubwPc2sDybYfMjPzbMnGScgEcV63Xn8Gjal4zEN7d+LLfUfCc9yt5b2sFh5TzKr7kR5C3KBgDwoLY616BQAUUUUAFVbzUtOs5oYLy/tbaWY4iSWZUaQ+ignn8Kq694i0HQBCdb1ix04THbF9omVN59s1wo8H2GtWHjDVPFOm2eoPeTTNYXzMsuLQRgxeURny9vPTGTk0DMnUPDviSTQovE32TWn8bNrJEQW8ZYkhE5AQru2LAYl7jJJB6mu78G+KrvVtW1HQ9a0ZtH1iwVJXg88TRywvnbIjgDIypBGBgisTQNavJvhj4UtB4it9O8Q6tZQC0luIPPMrhAzZTIyCo5ORjPXNdB4R8N3em6he61rWprqes3yJFLMkPlRRxJnbHGmTgZZiSSSSaNtBHSUUUUAFFFcR491611fQNa8N+FtesJPEhgZI7WK8RZs5G5Rzw23cPY+lAE/j6+utU0KTTvC98Li7N5BBfCxuENxBA0gEpHPysFzz1HPeuYWz8Q+CPFWrN4Q8N6jqmgrZxPNb3GpEAzgsWaAybix2YyMgE+9T614d0fw14x8B3Gg6Xb6Vcy3clnOtuoUywm3dmVyPv4ZVOTnnmtvV21nxLq97aeFvGllaWlqPsmoRLYedJDKeSUk3AB9pAwQQCOmaAOl8NaxZ+INAsda09mNreQrLHuGGAPYj1HQ/StCqPh/SbPQtEs9H09ClraRLFGGOTgDqT3J6n3NXqGCCiiigAooooAKKKKACiiigAooooAKKKKACiiigAooooAKKKKACuP1H4g+FV1OTQzqssU8kpsxdLbyG3jnPAQzY2B89s9eK6913Iy5IyMZHUV5X4z8PN4b/Z71DQbmeK7ktotqTLHt3M04KMevzZYZPc80AQeB9E8Oa94TfwB4g06Kx8QaL8sxTCT7s5S8hfqd33tw7kg11nwy1PVLuy1TQtemW71LRLw2U10FwLlCiukhHZirDcPUGs/VIPDHjXxT/Yxsbye+0eH99rFlMYTZynH7kSqQSxGSVGQO/Wut8N6Fpvh7TvsOmQukZdpJHkkMkksh6u7sSWY+poAm0XStN0WwFjpVnDZ2odnEUS4UMzFmIHuSau0UUAFZfibxBpXhywW81W4MSSOI4kSNpJJXPRURQWY+wFalYGseH5b7xnoXiBLpFTTI7mN4HTdv81VAZT/AAsNvX0JFAHCeIfFGh3viDRPHKqb/wAP6f5+naissDB9MmkKFZnjYZXG3aTjgNmrus2MHgnXtP8AFnhiSJNF1e8httUsIiDDIZmCx3EQHAYMRnHDA+1RtrOjeH/G/wAQdQ1RVNoy6fCbdU3tdTNC+I1T+NmBUY/pW14V8AeG7Y2Grx6Xf2RTFzDpdxeO8FlKRklYtxRWGT04HbFCBnVXmk6bealZ6ldWUMt5YljbTMvzxbhhsH3FXaKKACiiigDlfEXxC8K6DqT6fqN9KJIdv2l4raSWO23fd811BWPPuRxzXI+FLHw/cX2u+A/Fmn2k95fXc1/bXEqg/wBpW8rFlkjfqXQEKcHI2gjiugbw9/wj/grxkl5PFeQ30l9fcx4YJIhOxyfvEYIz6Yrn9HPh3xB4d8IeC9S06fVdRj0u3uZZrd9r6YPKG2VpQQUZjgAA5PpihAb3w5n1LSdc1XwNqd7JqK6ZFFc6fdyHMj2shYKkh7shQjPcYNdbpek6bpcl3Jp1jDateTm4uDGuPMkIALH34FUvC3hnS/DkU4sBcSz3LBri5up2mmmIGBudiSQB0HQVtUAFFFFAEV3cW9nay3V1NHBBCheSR2wqKBkknsK8y8Z+KNJ8c+Gb/QfDcs1xqQWO9isrm2kgGowxSq7IhcDerBccZ6jtXafEDQZfE3hG+0SG6W2kuAm2R03LlXVsMO6nbgj0NYHj8ww+PPAUsrRRNDc3jvKflVY1tX389l+7+VAGfeafo3jTw9b+MvA80WleILBD5EyoI2Rl+9a3CDqvGCD06j36rQ59O8d+ALK61PTopbPVLRJJrWUblyRyPwPQ/Q1zWl6B4R8fXF74itdN1SwgnlMLXVvcvapq0YHLsqMN6E5AJAJA64r0OztreztIbS1hSG3hQRxRoMKigYAA9MUAPiRIo1jjUKiAKoHQAdBTqKKACue8V+MtB8MzRQanPO1xIhkWC2tpJ5BGOrlUBIUep4roa5/SvD8tl441rxCbqOWLUre3jWIx/PEYgwOGz905BxjrmgDibHU/D3/Cf3l5q0dnf6L4ut4P7J1KVA8LFE2tasWHyknLAHGSWHWtLwzazeB/Hdv4StZnm8O6vBNcabC7FmsJY8GSJSefKIbI9DxXO+Fb/wAOr4Cj8N6lpP8AbJ1fWr5LTSolDMYhdPmTnGxEHO7Ix25r0Lwv4K0Tw7ete2n225ujH5KTXt3JcPFFnPloXJ2rwOnXAzQgZrw6TpsOsz6zFZQpqFxEsM1wq4eRFJKgnvjNXaKKACkdlRGd2CqoyzE4AHrS1l+L9JbXfC2qaKlw1s19aSQLKP4CykZ/WgDivFPi7QvGeg6p4T0DVJE1PUbSWOwklgkihumA5WOQgK4IBB2noSagsNM8PfEDwtbXWixL4d8SaPiJGijEdxptwowY3UfejOOh4ZelXfiBZ/Y9M8B2cnkm4ttdsoxJGmxRtjfeVHYEA8elNg03wn8Qtcv9VsrPUrY2rC1/tmxuWthfYzvQMhBkVSMbiMeh4oAyLTQdS+JSaJ4ivNSOmRLaXGma3b2xIa42TAMkb/wozRnJHO3ivVbCztdPsobGxt47e2gQRxRRrtVFHQAUzSNOsdI0y303TbZLa0t0CRRJ0Uf1+verVABRRRQBl+JvEGleHLBbzVbgxJI4jiRI2kklc9FRFBZj7AV5z4h8UaHe+INE8cqpv/D+n+fp2orLAwfTJpChWZ42GVxt2k44DZru9Y8Py33jPQvECXSKmmR3MbwOm7f5qqAyn+Fht6+hIrjW1nRvD/jf4g6hqiqbRl0+E26pva6maF8Rqn8bMCox/SkBJrNjB4J17T/FnhiSJNF1e8httUsIiDDIZmCx3EQHAYMRnHDA+1W/AXw4GiatLqWs6h/aj211cPpMJXEVnHLIzlgO8p3ct2HAq34V8AeG7Y2Grx6Xf2RTFzDpdxeO8FlKRklYtxRWGT04HbFdvTAKKKKACuV8RfELwroOpPp+o30okh2/aXitpJY7bd93zXUFY8+5HHNdVXDt4e/4R/wV4yS8nivIb6S+vuY8MEkQnY5P3iMEZ9MUmxo5/wAKWPh+4vtd8B+LNPtJ7y+u5r+2uJVB/tK3lYsskb9S6AhTg5G0EcVXm0XxBqFlq/w1/trfeaTJZ6jo+pXA8xvI83KrL/eZDGwz/EMVY0c+HfEHh3wh4L1LTp9V1GPS7e5lmt32vpg8obZWlBBRmOAADk+mK77wt4Z0vw5FOLAXEs9ywa4ubqdpppiBgbnYkkAdB0FOwr3E8G+GbDwxpjWtq0lxcTuZry8mO6a6mPWRz3PoOgHArboooAKqazqdho+mT6lqd1Ha2kC7pJXPAH9TngAcmrdYHjbw/L4gt9Mjhukgax1O3viJE3pII2yUIyOx49CAaAOH8beJ9L8VaZb3WjQXOot4f1CHUNR0i4tXimmtgGG4RyAFsZ3jjBK+tS+KbbTRow+KvgG5to7m1tzcXIhIWHUbZRl4pVH8YAOD1BGK0PEt7Y6X8YrDVL24itLe18O3Ul1O52gRiaLGT9c4+tR+H/BvhPxRbf8ACRDQ9T0q2v5TM+nvcPDBdgN8sskCtt+YANggZ7igBth4Cj1nxhd+KNSvmuNCv3t9RttKK4UziFVDy/3goUFV6ZOTXpFCgKAqgADgAdqKACiiigDlfEnxB8LeH9Sew1K+lEsIU3LQ20kqWwb7pldVIjz7kcc1yXhaz8Pzapr3gbxXp9pc3Op3c2oWlxMoI1K3lbcrI/d0BC4ByAoI4rpI/D/9g+GPGJvJ4ruDUJry+5jwwR4+Uc/xYwQPbArl9Bbw7r3hPwZ4K1PTZtW1D+yra5lkt22vpq+UNsrSAgoScAAHJ9MUARTaJr19Z6z8MhrPmXGnG01HRtRuRvZYfNyqS/3mQxkA9xjNeieDPDNj4Z017e3eS5u7hzNe3sxzNdSnq7n+Q6AcCneFvDGl+HEuDYi5muLlg1xdXU7TTS4GFDOxJwB0HQVtUAFFFFAEd1cQ2ttLc3MyQwRIXkkdsKigZJJ7CvMvGfijSPHXhjUfDvhueafU2iS7t7W5tpIF1CKORWZELgB1YDbxnr6V2nxA0GTxN4P1DQ4boWsl0ihZWXcoIYNhh3Bxgj0Jrn/iD5cPjLwE8jRRvFfXDNL91VjW1cv9F4H5UAZ8+naL448P23izwVJFpHiGwUi3lRBG8Mi/etbhB1XjaVPTqKqWPhl/iPe6X4yu717XRdT0mBNR0yMkG4eOR2EZb/nlljkD72B2rQ0zQvCPj+7vvEVpp2qWMMspgN5bXL2qarGByxVGG9M5AYgE44OK9CsbW2sbOGzs4Ugt4EEcUaDCooGAAPTFAD4Yo4IUhhjSOKNQqIgwqgcAAdhT6KKACsbxT4m0fw3BDJqk8ge4YpBBBC000xAyQqICxwOvHFbNc/ceH5ZPiDa+KFuk8qLTZLJoHjyQWkVw6nPHQg+vFAHDX/iTQJfGmmeN5vKv/DV7ZtpTXUsRxptyJCcSKwzGHyFJIGCq54NXptNTwJ4v059DcL4b8R3X2S409T8lvcupZJoR/CrbSGUcdDWfZ6xomi3Hj/8AtKzF9Dfa6La30xIw73sxt4tyKh6knknoOprrPC/gHw7o93a6lbWt8skCE2ttdXrzR2RYfMI1LFVPJGR+HFCBmd8Lvh1/wi6Q3es3w1bU7aNraycriO0t9xISMdmPVm6np0FegUUUAFFFMnj82F49zJvUruU8jI6igDjtS8f+Fri+m8PxavLDc3DvZRXi28n2dbgggIJsbN4PbPXjrXMeCtF8N+JfBq+CNY0+PTPEWgqsc3lAR3EMq/duonHJD/e3dySDU/jbQH8O/ABtAuJorqe0FvFHNHHs3P8AaU2tjn5uRk9zk1q6pb+F/HHi6bTksr2S80ePbJrVjMYDbykj/RxKpBZsZJXkDvzQBgRaR4m8bWNnY3OvCx1nwvq01le6hAnzXELQ4MkfZZGR1+hyfSvTvDui6b4f0e30nSbZbe0gXCqOST3YnqWJ5JPJNJ4c0TTfD+mLp+lwmKEM0jF3LvI7HLO7Nksx7kmtGgAooooAx/FHiXSPDdvDLqk8itO+yCGGJpZpmAyQiICzYHJwOK8+1PxLoM3jHSfHEvl33hq4tH0mS4lhP/EsufMzmRGGYw2QhJAxhc8Gu5uvD80vxAsfE63SeVb6dLZtA6ZOXdWDqc/KflwfUYrhbbWNF0PUviC+p2v2yC81iO2g05Iw73s7W0W6NU7liee3c0AaE+nJ4D8XaZeaCyp4c8Q3gtLrTkP7uG4kUlJ4R/CDghlHHQ1Z+GHw5/4RnyrzWr8atqNqr29gxXEdnbliQsa9mbOWbqenTro+F/APh3Sbq01K3tL6OSFd1raXN680VizD5hGhYqp5IyPfFdhQAUUUUAFcnrHxE8J6XrD6XeajIkkcqwzzJbyPBBI3RJJQNiNyOCeM811lebeIfD//AAjfwT8V6beTxXqtDf3Cv5e0sJGd13erAkc+wpMaM3wTpHh7UNM1H4b+LNNgGs2s0s5kYbZLyN5GZLuKTqW5GSDlSMVGdH8TeIbC78Fya8E1jwvqtrc2urOm9pbdlYozDoZQpYehKg961pU8N+K7zSPCl3YXV9qOnWMc0+o2shjbTX2DaDKpDB3/ALozxyRiuz8L+HdM8OWctvp0cpaaTzZ555WlmnfGNzuxJY4AHsOlOwhPCXh3TfDGjppumxtt3GSaaRt0s8h+9I7dWYnqa16KKACq+p31npmnz6hqFzHbWtuhkllkbCoo7mrFc/4+8Py+JdDj0+G6S2eO8t7oGRN6P5UquVZcjIOP5UAcV438T6Z4y0F7XQI7i+vNKubfU59JubWSCS+to3ywVZAN4PUdQSAO9S6/Z6VrOgx/Er4f3Nva6rZwNMHjGxLuNBl7e4Ud8AjnlTWj4zuLSz+LHhW+uZYraO307UpLmdyFCxBYvvH0BOaraJ4V8I+NY5/EkWj6pplrfTN5kS3D28WpRjpLJErAFW/2gCR14NAEFn4Lj8X+JB4vvr128Pata2d4dJxjzZkT5fNP8SKCDt6E9enPpygKoVQAAMADtSRRxxRJFEipGihVVRgKB0AFOoAKKKKAOc8V+NfD/hm4S21O4na4aMymG2tpJ5EjHWRlQEqvua4zTL7w/wD8J5qX9tRWV/pXi+OGbSNRlQPDMqxBGtST90ggsF77j3rttG8Py6f4x1/XGuY5otVW32xmP54jGhUjdnlTwQMdSa858IXvh2T4caV4V1LSjrL6vqN39m02JQWSEXcn74nI8tEHO7I9BzQBcuPD91pd3qfwxt71n0PXtKuZNI81izWEi4DxE9TF86lfTkV2Hw+8IJ4btXu7+6Op69dogvr9xgttGBGg/hjXso+p5qx4W8G6L4du5LyzN7c3bxiEXF7dvcSJEDkRqXJ2rnsOveuioAKKKKAIb26t7KzmvLyeOC3hQySyyNtVFAyST2FeZ+NfE+leOPDV7ovhxp7rUYhFfJYXNtJB/aMEUisypvA3qwGOM9R2Ndn8QdAl8T+E7vRYbpbWSZo2WR13LlJFfDDup24I96wfHzQwfEPwLcSvHD5Ml68kpIULELc7sk9F6H8KAM+/0/R/GGgW/jfwLPDpmvWMZMMqIIzlR89rcoO3GCD06iq1j4V/4WDqlj4zu714dA1fSrV73Sl4NxJGWZUdu8QLnI/iwM8Ve0nw94R8ey3viS20zVNPt7mYxNPBcvbR6tGAP3jIjDchOQCwBIHoa9EtbeC1tYrW2iSGCFBHHGgwqKBgADsAKAHRokUaxxoqIgCqqjAAHQAU6iigArC8VeLNF8NeQmpzzGe4yYbe2geeZwv3mCICcDuelbtc/B4fli+INz4n+1I8U+mx2fksmWRlkZsq3YHdyO5AoA4ca54fbx9F4nvvs1/4c8R2MVlZahLHujtZkZ90Dhh+7D574+ZSDVg6OfB/iiHw3psxHhjxQlxBFaZz9gufLZiY/SNlDfL0BHHWs/SNV0LTtC8TaZqWm/2suq+KL23s9JjQO1ydyhgqngKCCxY4A65ruPDHgXQNAv01C0S+lnijMdt9svJJxaoeqRhyQo7cc44zigDO+F3gI+F7OG71i9/tXXFtktftJGEggQYWKIfwrwCT1Y8mu5oooAKKKSRd8bJuK5BGR1FAHHaj8QPCrajJoK6tLDcSyNZpdrbyfZ0uCMBPOxs3g9s9eK5XwRonhzxF4P8A+ED13To9P8Q6EBHN5eI7hHH3buF+pD/e3epINT+NfD7eG/2e7nQbmaK7ltI40SZI9u5zcKUbHPzZIye5ya1tWg8L+NvF0mlCyvZr3R4z5utWMxhNrKSP3AlUgliMkqMgd+TQBz8WkeJvGljbaZca8LLWvCusSWl1qMKfNcQtDjzEHRZCki/Q5NeneG9E03w7o0Gk6TbLb2sIwqjksT1Zj1ZieST1pPDeh6b4e00afpcLRxb2kdncvJK7fed2Yksx9TWlQAUUUUAFFFFABRRRQAUUUUAFFFFABRRRQAUUUUAFFFFABRRRQAUVTGqaY2oHTl1GzN6OTbiZfMH/AAHOa8w8aeLNauNa1mz0vXpdMuNOuo7HTtOtbWOa41C5aMSbmD9IvmHIwAAxJ6CgDpfC2teJ/E2ptq9lLpVr4cju5rYQSRO9zMsbMhfcGCoS68Lg8da1NSg0X4g+B7m0hvHk03UY2jE8OVdSrYyMjghl7jtXDeENI8SG/wBWTw94ktdK1BZkXXrKSwM1ql28au01tlgVyGGQcqSCcV6P4U0O18OaBbaPaSSSxwAlpZDl5HZizOfcsSfxotoA7wzoemeHNGg0nSbcQW0I4HVnY9WY9WYnkk9a0qKKACiivNPBnxJutcv9V8Oarp8eia/HNcw6esjbopzGSAA3d1+Ule4II4NAHVeMtYvLfR9StvDZs77xBFbmSKxNyqy4/vBeTnuMjBPGarfCfU7fVPAemzRapdajPHH5d3Jdn9+k4/1iSDjaQxIx6YryfUfD8cIkEdzBouu+F9PXUtV1pWD3NzqEqErGXPLxnnIPByqgV6d8PtDujMvi3WNPGka9f2wj1C2tZy1vOwI2ysuOHxx6gHBJoQF1fA2hf8J7N4zliebUZIkRFkbMcTKCvmKv98rgZ7AcdTXT0UUAFFFZ0muaTH4ij8PyX0SapJbm4jt24Z4wcEjseew5oA0GIVSx4AGTXm7eL/FuvPfa14HttH1LQtNm8kwyM32i/ZVBk8th8qY3YAYHJBzitrV9RuPFWj3g8E68trq2lXpWSOWPCtImcwzKw3BG9RjsRmuR8GTz33iObXPCUMWn6gbpbfxX4duZNqpJnBnQjow67gMOPegDv9D1jRvG/haWazkZ7W6je3uYXG2WFiCrxuvVWGSMU3wH4R0jwZoSaVpMbkcNNcSndLO+MbnbvxwB0A4Fa1np1hZ3N3c2lnBBNeSCS5eNAplYDAZiOpwKtUAFFFNkkSKNpJHVEUZZmOAB6k0AOrC8d+KNP8I+HZtWv2Xj5LeItt86Ug7UB7ZI61JqviTS7PwvqPiC3uYb+1sbeSZzbSq+7YpJUEcZ4rzLUde1u/n/ALP8TS6JrOiz2BvNesobRwmlWxTep84MS8nou0E4yMDmkB00viTxl4avLG48YWmj3GjXsyQPc6aJFaxkcgJ5gcnehJA3DGCelbfjjwVo3jFtM/tlZnjsLgzCNH2iUFSpR/VTxkd8Yrzua31qLVNH8J+I9ee78F38kL6Zei13TXJUh47WeXPy9Fw23LgYyDmvaaYDYo44YkiijWONFCoqjAUDoAOwp1FFABRVTUNT03TvL/tDULS08w4Tz5lTcfQZPNcl8SvEc+nXmkaTbaxb6JFqCXE8+qSoriGGFAzBA3yl23DGc4AJwaAJvEuteIbrxWfC3hV9NtrqCyW9urq+jaRVVmKoiopBJJU5OcAepNdDp2q2s+ozaM91FJqlnBFJdxojKBvBwwz2JVu5x3ryHSIfEGq61pV9da7dWGu3JnHh+/msAHu7JAGdLuIELgkhlAww68GvS/CPh2907UL7W9b1JNS1m+SOKWWKHyoookztjjTJIGWYkkkkmgBngzwNoXhS91G+06F3ur+d5ZJpW3Misxbyk/uoCScdzyc109FFABRRXAfEP4gXPg3xbpNpeaO82hXdvJJcXsRLPCVIydg6qoIZu+Dn+E0AdvqF/Y6fAJ9QvLa0iLBQ88qopJ6DJPWuE8K65qUnxX1vTfEdxNYytAn9j2QlDW1zACS00ZwN0mcZHUD25rG+I9vDfX0us31rpmuWuqR2um+GVuHElvHLOG8yVl6dMHd1IUAYqv4R8K3V/dXvgy/uX1fQNBnj/s3WluPLvLK5VFZolYA5AzjPYfKc9hAz0Tx54S0zxlpMGmaq9wkEN0lwDBJsYlcgrnqAQSDjsa2bCztdPsobGxt47e2gQRxRRrtVFHQAVOBgAcn60UAFFFUPEGs6boGlS6pq90trZQlRJKwJC7mAGcdskUAX65Dxp4nu7fWbHwp4cksG8Q34Mii7LeXbwgEmVlGC33cAA9TzxWzeeItGt9V07SZr9IrnVI2eyOPkm2gEhX+6WwcgZyRXmGv2tymsWXhbxhqjwaoJml8K+KFAVzJ/zxlxxv5AI+649DQB2fhDxXfPrMnhTxdbwWPiCJTJC0Ofs9/F/wA9ISecj+JDyPpVtfA2hf8ACezeM5Ynm1GSJERZGzHEygr5ir/fK4GewHHU1a0OxvNR0rTLrxbpen/21ZOzhov3iJIMr5kZIyu5ecds47Vu0AFFFFABSMQqljwAMmqv9p6b/aP9nf2hafbcbvs/nL5mPXbnNedeNvGeuR6hrUej6nYaZBo80VqiS2bXU+o3ciB1hRAy4GGUZGT1PAFAFyHxV4r8TG/1TwKug3Wk2M5t0W7MnmXrqoL7WBAjHzbRkHkc4ro/DmrWPjbwc1x9nmgju45bW7tpeJIHGUkjb3ByP1rziX/hJrCHUPEXg6O0tdciMf8AwlGhRxGeHzWQMZYRlcyhSCQDhumSRk+g/C630yLwba3Ol38moxXzyXkt3ImxppZGJdiv8PORt7YxRYLk/gPwjpHgzQk0rSY3I4aa4lO6Wd8Y3O3fjgDoBwK6CiigAops0scMTSzSJHGgyzucBR6kmsbWvElhaeE9U1/T5oNTjsbaWbFtKrhiik7cjOOlADfHniA+GvDU2px263E5kjgt4mfarSyOETc3ZcsMn0qtp2oatodkJPG2q6U73N3Hb2r2VtJGoaTgI25m/i4B4968x1PUNX1qCeHU/EC+INDXTzd+JI4bNVt7JPL8xEt5F+czDggEnGAWx0rsNE8Ka9qtrpK654tGraDbPDeW0f2IRXNxtw0XnybiDtOCcAbiOaAN3xN4G0LxH4l0vXdWiknk05GVIC37qTLBl3r/ABbSMgdM109FFABRRXL/ABS8Ran4V8GXWuaVpseozW7x74nk2KsZYBmJ9gf69qAOndljRndgqqMsxOAB615v8QPE9xDrnhm6g1HyPCL3gN7qthcK6iQZCRSkAhYi23Jz6g4pNX1W0+IHhmwurZimj2t2z+I7CZik0aRxsxhdRyfnC5HRh7Vx3h6x1CDUtNvdCsdMlsfGAlnvPDOVS2isQqhJRgELJgjccYYtjtR1A90vLeC/sJrWXDwXETRvg/eVhg/oaxfAPg/R/Behrpekxu2cGa4lO6WdgMAs3fA4A6AcCrvhXQ7Xw5okOj2U11LawFvJ+0SmRkUkkICedqjgewFalABRRRQAVh+OPE2n+EvDtxrGouAqArDGTgzS4JWMHsTjHNRHxt4Z/wCEZuPEiamkul20pinmjRm8pg+0hlAyuCecjgc9K5b4kT3Fgk+t6hs8QeBdQt0j1Oz2hzaJ2uIiPvJyCw6jhgeKGBLH4r8V+Gb22l8fW+ljR78qq32nB9lhK3SObceVPQSDAz1xmug8b+DdF8aR6aurebJBZXH2hVik2rMCpBRiOqEEZHfFZfw/029Oj3Oi313aeIvCksCnS7yRxJJLA4P7mUYw20Yw3cHnkV2ttDDbW8dvbxrFDEgSNFGAqgYAA9MUALBFHBCkMMaRxRqFREGFUDoAOwp9FFABRVXUNR0/TlRtQvrW0WRtqGeVUDH0GTya5vx74hvrC80rRtIuLK0u9T86Q3t2N0NtDEm5325G44IwMgdSTxQAzxN4nv5PFEXg/wAKzaZ/bXktc3T3odktohtx8ikFmYsMcgDBz6VL4L8S6peavfeGvE1jBZ65ZRrNutmLW91AxwJYyeRyMFTyDXBafNqfiqa0urrUrWy8QiWYeFtbitGhOoQouZBLCcjyjnuefvADv0HwolvdW8Q6pqviiYp4qsoVsLmxW38qK1i3FwYzlvMVzzvz2xgYoQM6LSfA2had4z1LxZHC8upXzBgZW3LB8oVvLH8JbaMnqenSunoooAKKKppqmmSag2npqNm14v3rcTKZB9VzmgC5XE+D9b8TeJrsa9by6Va+GjPNElu0LvdSJGzJ5hcMFUll+7g4HfNcv4v8Wa9eaxq9to+vSadd2N8NO0zSra1jmnvp/LVy8m/7sXzdRgAAknOBUvhHRvELXOrR+GfE1tpUy3Pl61ZPYGa3hvGRXkltcsCoO7ODkZycUIDtdWtNF+IfgWW2hvJX03UoxsuIMq42vkMMjghl7jtWp4d0bTfD+jwaTpNstvaQLhVHJJ7sT1LE8knkmm+FtFtfDugWejWTSNDbJtDyHLOSSWY+5JJ/GtKgAoopspZY2aNd7gEqucZPpntQA6uS+I+tanD4W1eHwiba/wBdt4CTbR3C+fCpB+cJzlhwQpxnFc34O+I2oeLtE1XRXs00LxeILkWcErZjlZSyhkY9SrDDDqMZ6Vx2q6PDYve6j4fkttD1LwhbpHJeJh59T1GVVZopSeZEOdvPJZ+MBaBnsnw+1Gx1Twbpl1p+pz6nD5Co1xO2ZmcDDCT0cHOR61W0zwNoVj421HxesTy6lekEGRspAdgVjGOxYKMnrximeBvD5spp/EF1YDSdV1SNTqNjbXG+284E5lAwPnIxk/nk811VN7krYKKKKQwpk8scEEk8zBI41Lux7ADJNUI9d0mTxDN4fW+j/tSGBbh7Y5DeWxIDD1HHbpxXO6tql94o0BNX8AazGbzTrp99pMm2O4ZMq9vKCNyE9jxg4PSgDHXxj4w1WC48VeGLDS9T8M207xLaozG8vI0OHljbO0HOdqEZIHqRXWR3Gh+PvBM62lz5+m6nbPC7Jw6bgQwIP3XU9j0IriPh3J9p1o634JEdvp91dGLxHoFy+xtPued0sY7Nkcr0bqMdvTdP06w083BsbOC2NzMZ5/KQL5khxljjqTgc0WC5Q8HeG9L8KaHFpOkwlYk+aSRzukmc9Xdv4mPrWzRRQAUUyeaG3heaeVIokGXd2Cqo9ST0rC8T+KbDSfBeoeJrSSHUbe1hLp5EoZZGzgDcMgDJGT2oAb4/8VWvhXRluJPLkvbmRbewt3faJ5mICru7DnJ9gaxY/EXizw9rmn2fjK20qfT9TmFvBf6asiLbzt92ORXJOG6BgevUDNcpreraleXV9o3jK70fWvD0Nr52uSWto8Q0lzgxrHIGYvJkg4wCBycdKnht/EC+MtJ8JeN9aN1o6XCXWjXaWuG1F4vmSOeTOFdcBsBRvxnPahA9juvGHgfQ/FeraTf6xHJN/ZjOVhDYjmDbflkH8Sgqpx0yOa6VQFUKoAAGAB2paKACiiqmoanpuntGt/qFpaNKcRieZULn2yeaALdcZ4h1rxHfeLZvDHhSTTLWeztI7u7ur+NpF/eMwSNEUg87CS2eOOM1X+JfiSfT9T0zRoNag0KC7t7i7udTkRXMcUIXKxhvlLtvHUHgHAJrjdEt/EWp65pl7c63PpviS4jnOj3c9gA15p6FSUvIlIUElgy7cMOpweKAPXdP1WzudRutJW6jk1GxSJruNVKhfMBKkZ7HB7msjwN4G0Lwg99NpcTvcXszySTTNucKWLCNT2QEnAH1PNSeEPDt3pd5f6vrGorqOsaj5a3E0cPlRIkYOyONMkhRuY5JJJJro6ACiiigAqrf6hY2JiW8vbW2eZtkImmVPMfsoz1P0rhvE/xIfwz8R10LW9L8jQ5LSOVNTVtwjZm25cfwoGwpPYkE8Gud8e6CNT125s9YtdPv9R8S3n2PRbqZhItjYpErySIDwsgO8jHLMVOcCgDo/hhrmpXnibxLYeJrie11xblWj0x5A0MVqFASSA4G5WO7LeuM4rd8b+CdF8YTaW2srLJHp87SiJH2rMGXBR/VTxkd8YrjPAOh3mvTbdYme9tfD2oPHoevw3G26njRtrRSYHzLwVJ6NjpnmvWKAGxIkUaxxoqIgCqqjAAHQAU6iigAorO1zXdJ0P7IdWvo7Rby4W2gaTIVpGBwuegzjvVPUtW0++1K98Iw6tLYay1n5qFFxIqNkCSMsNrFT1xnHGaAMTxH4m1nUPE8nhTwTPpI1K0hNxfzXwdkgGQEjCLglmznPQD1NX/Aviz+3GudK1W0/svxFYYW+sGbPHaWM/xxt2P4HmuAlXVbvxLFpt5dW2lfEjS4C1hfAbbbW7X+6w7g4+ZeqHkcV6tY2MVxJZaxqOmWsOsJbeWzrh2iDYLxq+Mlcj9KAMrw14G0LQfEmreILWKSXUNSneVpJW3eSGOWSMfwgtkn1J9hXT0UUAFFFVLXUtNuruW0ttQtJ7iH/WxRzKzp/vAHI/GgCTUby106wnv72ZYba3jMksjdEUDJJrzyPxZ43vdFPjLR9N0e/wDD+XkjsUZxeS26sQZFfOzcQCwTHTjOay9a8beKr1jeeH7jSyJtRlsNN0SS0aWa/ET7JXkfcPKUYY5wQBjPJxWffyar4b0ibVPBWqJD4RmuZYdWgjtGuH0iUMVmkt1JUmMNkkYIH3gMcUhnpmqWmk/EHwC1utxL/Zur2qSRzRHa6g4ZWHoQQPxFaPhzRdN8PaPBpOk2y29rCOAOSxPVmPUsTySetM8Jafp+leF9M07SXMlhBbRpbuTkum0YYn36/jWpVPclbBRRRSGFFFFABRRRQAUUUUAFFFFABRRRQAUUUUAFFFFABRRRQAVxnxi1PxBpPg97nQYpADIq3t1CvmTWlufvyxx/xsB+XXnFdnQeRg9KAR5zp/w3+HeueD7ZtKtYplnjE1vrEMmbsyHnzfO+8Xzyc9+MdqxPBvhu78TPNrE2tXOl+LtDuptGudWtI42F9HGRtZ0cFSSpXnqCK1tR8GeKNB1a4/4V7qFpYaXq7H7bbXC7ksJD964t19TzlOmSDXa+EtAsPDOhw6Tp4cxoS8ksjbpJpGOXkc92YkkmgBPCnh+08O6fJb28s9zNPK091dXDbpbiVsZdj06AAAAAAACteiigAooooA8j17xf8QvDfxKm0++tdLvtIv3H9kxMfI80AcxLMeBN32vw3YjpWTrF74W8R+OU0u+S80mbXAqS2tyht7yw1CIfubiPsdy5TcpIJVQetev+KNB0vxLok+j6xbC4tZhyM4ZGHRlPVWB5BFZfhPw7eWumW9r4ouLPXbnTrhjp97JAPOWMfcZif+WgGQSOvBoQMo6D4Jgums9U8a6fpWqeIbJjHHqEcZBmjQ/u3dTxvxzjkA9K7WiigAooooAK53x34TsvFemxxySyWeoWr+dYX8HE1rKOjKfT1HQiuirN8S6PBr2jy6bcXN5arIVYTWk5ilRlIIKsPQge1AHmeiWGua9rV7cR3kPh/wAe6GUtdRuIofNtNTgZcxu8eRkEcjoVII6V6D4N8OJoFlKZ7j7fqd1K017fNEqPM7HPQdFHQL2FL4Q8L6f4ZtrhLSW7urm7k827vLyXzZ7h8YBdvYcADAFblABRRRQAV5r8aJoU1Lw9D4ghvX8JNLK+pC2ieQSSqoMKShAT5ZO446EgA16VRQB49De68NF1a/8ABvw70XR/DjRPNcR6optpdRQJhtsSD5AVBAL9fSpPBXw/kuPCUVrpPiKe08Ia1Et3Jp5tE+1eXKoJhNxnJXHy5IJxwDW/qngzxTrlxPYa940+0eHZZWd7O2sVgmljJyIXlB+52OACR1Nd3bwxW9vHbwRrHFEoREUYCqBgAe2KAEighhgigjiRYogFjUDhQBgYqSiigAqvqUl3Fp1zJYQJcXaxM0ETvsV3A+VS3YE96sUUAeSfDLRvDvjK31HUvF9rHq3inzDDqlrqEIzp57QxxnIWPHRh97rn0pzeCtPXxY/w3vZbifQri1OraK/mbp9KmjcKyozZ+T5gQDkdRXZ+PPCN3d6hD4q8Kzx2HiezTartxFexd4JgOoPZuqmrHgbw1e2N3c+I/Edwl34j1BAs7R/6q1iBysEQ/ug9T1Y8mgGSeGfCLabqv9savrl9r+ppCYILi6VEEEZIJCIgABOBlupwK6iiigAooooA4T4y6j420fRbXVvB4tnitZvM1GN4DLI0OOqrkZA5JA+b071yHibxsNY8H2t9q1hHp17A6X2k6pE/n6ddSLnMfm4zHvUshWQDG7npXtVcZpngt9F8WXF1otxbx+HtSV21LSJo90fnEcSRDou7+Jeh60Ac/wCEPCWnarYJ9hW01DwDrUAvF025JLWNwSDiEjouc5GRtIOOtej6LpenaLpsWm6VZw2dpCMJFEuAPX6n3qWws7TT7OKzsbaG2tohtjiiQKiD0AHAqegAooooAKjureC7tpbW6hjmglUpJG6hldTwQQeoqSigDxzWPDUPhy7tPB2qLLfeDNZuxDpcvmH7To94ctGqN12Eg7T1U8Hjr1vh/wAHawNWtb7xd4hj18adG0enobNYwpJH72Tk7pMKBkYA5PU1YsPh/o9r4jTWpb7V74wzvcWtrd3jS29rK+dzxqeh5OMk4zxiuuoQBRRRQAVk+MpdWh8JatNoUfm6olnK1omM5l2nbgdzmtaihgjw3wrcaQ1vpsPgXwPLrPiOLEt1q+r2zQC3nZcO0szjez5J+Vc+1W9N0HWtf+IOpak82m6F4y0VYo7i4toDdWd3DKhKNschkkABGQc446GvRPF+meLL6e3l8M+JrbSFVGSaOewFwr56MDuBBH5VL4K8MW3hqxnUXU9/f3kvn319cY8y5lxjJxwABwFHAFADvB/h1dAtrppr2XUNRvpzcX15IoVppMADCjhVAAAUdAK21VVUKqhQOgApaKACiiigDyvxpIur/FGz8N+NN1p4akRX0yEH9xqdx3SZuxXtGeG689Kb8SPC2neDNPk8ceE7W30yWx2/2jZRKEt9QtiwV43T7u7ByDjOa9C8VeH9L8TaJPo+sW4ntpR2OGjYdHU9VYHkEVw+l+DPFupXVvpPjTWIdQ8P6TKr23l5EupkHMZue2E44H3iMmgGTaf8LdPgtX06y17VrfwvcyGeTRF2CJtxyU37fMCHuufbOK9FjRY0WONQqKAFUDAAHalooAKKKKAM7xOusN4evl8PyW0eqmFvsjXAzGJMcZryrwl8QdevNGvtM8beHTqC24a11X7BHm4tsgg+db9ShGSHj3AjsK9mrkPG/g+bUtStfEfh28j0rxJZ4WO5ZSY7iLPMMyj7yHt3B5FAHnvgGz/tndqXg/WbOXXNGlWwvGkYmDVrH/lkZgBkOI+N2MhkYGvVvDHhLw34Ze4k0LR7Wwe4P71ol5I64yeg9hx7VoWOnWNnPPdW9lawXN1ta5liiCmVgOCxHJ79at0AFFFFABRRRQB5x488O3nh+/vPHHhSCOR2jJ1vSXwIdShA+ZgOglAzg/xdDVTRPBU2o6LBDoHiea28D6qiXX9mPbhpY43wxhjkJ+SNu64OMkCup8X+B9P8TXy3N5qetWyND9nuLe0vWihuYsk7HX05PIwSD1rpLS3gtLWK1tokhghRY441GAqgYAHsBQgYtrbwWtulvbQxwQoMJHGoVVHoAOlSUUUAFFFFAHh+oXmjHxb4kXxf4U1LxJ4iku3t9L082LSxfY8DyzExHloDyWfOc/SpPFmm674hk0Dw1420XR9KtdQldNJk0yVpJ9OmjjLBZAw2SIUUqQOP0r1vxJa6pe6PNb6Nqi6XfNgxXLQCYLgg4KnqD0/Guf8ADPhDUIdeXxH4q1z+29WhjaK02QCC3tEb73lx5PzN3YknHFCBj/DfhPUoNZt9a8S64usXtnC0FisNotvDbq2NzBATl2AAznAHAArrQqhiwUAnqccmlooAKKKKAOI+M+qa9pXhMT6Ms0Vu8ypqN7br5k9nbH78safxMB37dcGqVv8ADX4faz4Ttv7GtYV8yMTWmsWr/wClbzyJvO+8zZ5OT6jFeiMAwKsAQeCDXmd74L8U6Dqk9r4A1O20/RNWY/a4Jhu/s1zy01sOnzDI2dAxBoAy/BXhu78To/iI61c6P4t02ebR7/UrKON1vlibAZkdSpJG3kdxXpXhXQLPw7pjWdrJPO8srT3NzO+6W4lb7zue5PHsAABTvC2haf4b0K30fTUYQQg5Z23PI5OWdj3Ykkk+9alABRRRQAV49L4y+Inh/wCId5ous2Gm6lbXUjS6XDGfs7zwj+GGRvlaRR1jfBPUHFew1jeMfDel+KtFk0vVImKEh4pYztkgkH3ZEbqrA96APJZpPDHifx1NoyXF1pN3qp+22iyxmC90rU4lwzBT2kQAnGVYofWvQ/D3g60luLPxD4p0nSbjxVCoWW9t0O2QqSEkweA23B6cZwDV7wvod5Dp1ifFL2Gr6xYM6wagLcCQpyFYk9HK/exxmuioAKKKKACiiigDl/H/AIQh8TW9vdWt0+m65YMZNO1GIfPC/wDdP95D0KngiuK8N2OteIL++1rSbyHwv4xsJ/7P12IQ+fZ3hCgrJsyMnaQVbORnBzXo/irQofEOlixmvdQsSsiyxz2NwYZY3XoQR1+hBFN8JeHNO8M6c9nYGeVppWnuLi4kMk1xK3V3Y9TwPyoQCeD/AA9b+HdJFqkhubqRmku7x0CyXMrMWZmx7scDsOK2aKKACiiigDy/4u3NlH4t0RPFltez+E0gllaOC3eaOa8BHlpKqAkjbuKg8E9elZF/fa7b+DtZv9J+Hei6T4P8qSe7sb4mC6vIiP3jKiDbGSo4Dc8CvZz0rz+fwP4l1qYWfi3xgNT0JJfMNlb2K27XIByqTOCcqOMgAZxzQBmeGfhvOPD9vo6+JZZPCE7LdCwNkiXEqsQ4jlmBywzjJxuIGM16ltX5flHy/d46fShVVVCqAFAwABwBS0MAooooAq6xJfQ6VdTaZbR3V6kLNbwySbFkcD5VLdgTXl/wx0Pwx4y02+1TxTax614meQw6tDqMA32Lj/lgkZz5aAdCPvdc+nrVcT468JX02qR+LvCMsVn4mtk2MH4h1CIf8sZsf+Ot1U0Acd/whdk3iyb4cX9zdTaWlqNZ0G48zdcaW6yBGjVmzlckEA5GMivQfC/hJtL1N9Y1XWr7XdVMP2eO5ulRBDFnJVEQBVyQCT1OBzUfgXwzdaZNda9r10t94i1IL9qlXiOFBysEQ7IufqTya6qgAooooAK83+Muu+OPDM2m61oJsDoUJK6mJoGkKZPDvt+YRjuV5HUgivSKbIiSRtHIiujAqysMgg9QRQB4r468ZWNzpmnarr+jnTb+yPmIshE9lqlpIu2aKKcfI25DuCtg5VeK6Pw94BsrmzbSdQNpr3gwql3oqzsxntC3/LNXHJj2ng5zg45FanhzwP8A2HqWoabBNbXPhC9jLrpVzH5n2aYn5hHnjyjydp6HpXZW8MVvBHBBGkUUahERBhVUcAAdhQBHYWdrp9lDZWNvFbW0KBIoo1CqijoABU9FFABRRRQBR1/SNO17SLjSdWtY7qzuE2SRuOCPUehHUHtXlT6BeJrll4D16/uWniSS78K+IYyPtUHl43RSf3ioIznh16817BPGs0Lwvu2upVtrFTgjHBHIrl/CngPSvD+qf2mt9q2p3aQm3tpNRuzObaInJSPPQHAyeScdaOodBPCnhfUbXVZdd8UapBrOsNEsMMkdqIY7eNc8IuSQzFiSc+3SusoooAKKKKAOR+MM2rQeAL9tIF2JC0a3D2gJnjty4ErRgc7gm7GOa4vw9PbSXkK/CbwHYxeRCYZNc1S3e2i2kglRx5srEgZP617FXJeKtE8aahqjtovjKLStOmjVJITpyyyxkdWjckYJ9wcUAcN4I8Oatqur6v4n0PULXwzrT3kun6zCtot3A00ZBaWAsQU3ZBIOQT1HFeo+FtBs/D2hRaTatJKil3llmO55pHYs7ue5ZiSfrR4U0HT/AA1okOk6ar+TGWZnkbdJK7HLO7d2JJJNatAAOBg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/Z">
            <a:extLst>
              <a:ext uri="{FF2B5EF4-FFF2-40B4-BE49-F238E27FC236}">
                <a16:creationId xmlns:a16="http://schemas.microsoft.com/office/drawing/2014/main" id="{E0016DE2-DB9F-4196-930B-44C8B8F66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s://usc-powerpoint.officeapps.live.com/pods/GetClipboardImage.ashx?Id=bb6cef9f-99b7-47ee-b654-4ec4c3948f24&amp;DC=PUS8&amp;pkey=1a8a118f-c9cb-49eb-9c76-3535c3d7e63a&amp;wdwaccluster=PUS8">
            <a:extLst>
              <a:ext uri="{FF2B5EF4-FFF2-40B4-BE49-F238E27FC236}">
                <a16:creationId xmlns:a16="http://schemas.microsoft.com/office/drawing/2014/main" id="{D64AA4A3-36C5-4055-BB1B-6A9E8A43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DE5A7919-41C3-44A7-8D3B-327584FBD8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276225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6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7A12B173-CAFB-4C34-A7FB-59CABDEC0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09875" y="142875"/>
            <a:ext cx="66484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data:image/jpg;base64,%20/9j/4AAQSkZJRgABAQEAYABgAAD/2wBDAAUDBAQEAwUEBAQFBQUGBwwIBwcHBw8LCwkMEQ8SEhEPERETFhwXExQaFRERGCEYGh0dHx8fExciJCIeJBweHx7/2wBDAQUFBQcGBw4ICA4eFBEUHh4eHh4eHh4eHh4eHh4eHh4eHh4eHh4eHh4eHh4eHh4eHh4eHh4eHh4eHh4eHh4eHh7/wAARCAIhBE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gqlmIAAySe1AC0VW0rULPVNPh1DT7hLi1mXdHIh4YVZoFGSkk09AooqjrGsaRo0KT6xqljp0TttR7q4SJWPXALEZNAy9RWRpPijw1q939k0nxFpGoXG0v5VrexyvtHU4Uk45Fa9ABRRRQAUUUm5d23cN2M4zzigBaKKKACikDKWKhhkdRnkVWk1LTo9Ti0yS/tUv5UMkds0yiV1GcsEzkjg847UAWqKrXeo6fZ3Nta3d9a2890xW3illVXmYdQgJyx+lWaACiiigAooooAKKKKACiiigAoopFZWUMrBge4NAC0UUUAFFFFABRRRQAUVi6j4t8K6bevZaj4m0Wzuo8b4Z76KN1yMjKlsjgita2ngurdLi2mjmhkG5JI2DKw9QRwaAJKKKKACiqa6tpbMirqVkS9w1sgE6/NMud0Y55cYOV6jBq5QAUVBd3tnaR+Zd3cFunmLHulkCjexAVcnuSQAO+RU9ABRRRQAUUUUAFFFFABRRRQAUUUUAFFMuJobeCS4uJY4YY1LPI7BVUDqSTwBWX4f8UeGvETSr4f8AEOk6sYf9aLK8jnKf72wnFAGvRRRQAUUUUAFFFFABRRUNpd2t4jyWlzDcIkjRs0ThgrqcMpx0IPBHagCaiiigAooooAKKKKACiiigAooooAKKKKACiiigAooooAKKKKACiiigAooooAKKKKACiiigAooooAKKKKACiiigAooooAKKKKACiiigAooooAKKKKACiiigAooooAKKKKACiiigAooooAKKKKACiiigAooooAKKKKACiiigAooooAKKKKACiiigAooooAKKKKACiiigAryz9orxl/YPhgaHZzbdQ1RSrFTzHB0Y/j90fj6V6nVS80vTLyXzrvTrO4kxjfLArHHpkirhJRkm0cePoVcRh5UqUuVvS/5ngn7NHjQWd+/hG/mxBcsZLIseFk/iT/gQ5HuD619DVQi0TRopFki0jT0dSGVltkBBHQg4q/TqzU5cyRjlODq4LDqjUnzW2fl2CvFf2mVZvEPw0VfDsfiQnX5caY5jC3H+iTcEy/Jx159K9qrjfib4FbxlLod1beIL7Qr/AES8a8tLq0iikYO0bRkFZFZSNrntWZ6Ri+BbG7ku777P8JbHwFefY3W21NRZSnecALthO4juQcA7cVz/AMPfiR4y8WazqemzW+nae/hCzmh8RsmJBdagNwjEHzZWLCGQk8/MF7E12Gl+C/GNq9wbz4ra7qCy20kKJLp9mgidlwsgKRA7lPIGcZ6g1n2vwm0Xw7BYXnhma7tLrT9JuLC4CkMdVSQFv35I+Z/NJkDdcs3Y4pPYa3OR8PeMvifY+EfBXxB8Saxo15pevT2Nve6Rb6f5Zt0uiqRzRy7iWfcysykYwSB0ycDUPjT4wu5dW1/Rbi9eOxv54LLw9D4TurmO9ihlMZ3XiAhZH2sRt+VTgHPNdT8HfhTq6eCvBC+LvEmtzWejwW15F4fuYolW2vEXIDyAb3VGJKoTgEDrgVvXXwjuVuNQstG8feINF8NalePeXekWgjBDu++RYZ8eZCjtkkKe5wRmqe5K2Kkuu/ELxt4s8R2fg3XNP8OWXh4W8Kpead9okvbqSBZysmWHlxqHRflG7O454xWLoz+N4fj9r+p6jq2jRSweDbS4uLAxkW6vmfEfnk5VFlDMZNuSpAwMZrsfE/wxub3xBqWr+G/GereGG1mGOHV4rWKKZbkImxZFMgJjl2fLvHYDjIzVXUPgzpE135VnrF/Z6PP4bHh2+08BX+02yhxG3mt8yupkY5Gc9xSGcN4Q+K2uN4/8KadJ8QNG8Wxa5dtaahaafoskNvZP5LyBoLrpIAybcMSWBzxTrbx78T/+EAh+JdxrejHTYNbNjJo6abzcW/277MXM2/Kyc5GBt+XnOa7TSvhHfJqHhq91zx/rOsf8I1cpNpkBtYIIVVY2j2uqKN7FWxuJ4xwBk50/+FWaX/wq9vAP9pXv2M3xvftGF8zd9r+1bemMbvl+lP8Ar8gOf+EVv4gT44/FOS/1yC6slvrVRbrZ7GBa2jaMht5wFQ7SMfMfm4ziuO+PKSWPx7tfGVsrG48KeHLbVW29WthfPHcr/wB+ZJD+FeyaJ4Nk0j4j694stdbuDba5HCbvTXhQoJokWNZVf7w+RQCvTvUmqeB9M1Lxle+I7yWWU3uhNok9qQPLaFpGcn1ydxHpil2B9Txr4kyr4i+OvhbxAjCSy0TxPYaLZODlWlktpri4Yfgbdf8AgJqL4k/FzxF4butb1KH4geHZrvS71lTwzYaVJeI0CyBds90v+rlK5J6Kp45r0vw/8IdG0bwt4V0GDVNQmXw7q41ZbmUq0t3NiQfvDjpiTHH90VhXnwJ+0+G9U8Ijx7rsHhS9nmuI9MhggUxSSSGQhptu+RA5J2k88Akijb+vQBNb174ka3428e6X4c8RaVolh4YjtZrcy6b9pkuHktRKY3JYBUyDyBu+YY6c5+u/E7Vr3wr4M1aXxr4f8EQa3oseoTE2jX17LOwU+XDb/wDPMZOX5OcD3r0zTPBVpY6z4r1QX1xJN4lSBLkMFAi8qDyQV+o5571ydv8AByTSZtCuvCvjXVNEvdM0OHQppxawTm5tYjlOJFIR8kncPXkGgDlvCnxO8aeLtA8L6Dpeoafaa7rGqanZy6y+nsEW3sj80y2zkFZHDRjYxwuWyOMUzW/ij468G2/jPS9euNN1XUtL1DS9O0u7t9PkCubtSfOkhQszMoBOxOpXA61d8W/DeTwf4X0uPQIvFus3Fprl1qSarp08L6nYvOp3sEkGy4RySHU8kNnnFQ/Dn4W3mv6V41uvFjeI7M+INQs7qxudQmiXU4pLZBsuSIvkibzM7UHAVQCOaP6/ICtovxS8X2kHie3ku7/X4LXw5eapaard+F59LFtcwoSIXVwFdWHzKQc/KQc8Grdt4i+Lja14Js5PE+hf8VtYSzbRpPGktHCk2Y/nzMSrFfnwM89OK7K2+GepXVpraeKvHut6/PqmkzaShaOO3htoZFIZ1hjARpOfvtk8YGBW0ngWxXVPBt/9tud/hS1ltrZcLiYSQrES/HUBQeO9AHk2pfFnxdo3hdtF1C9gn18eK7nw+dWt9JknxDDEJjcC1iJLSbSF2j5c8ngGoz8WvGun+BvGUyefqlxo8NpPpmr3/h+fTUufNnWN4ZInAG5c/eTghhxkV6Hqnwl027tdQa21vUrDU5vED+ILLUINnmWVy0YjIUEbWQqCCrA5DGo5/hTNqnhnXtM8T+Ntb1u81s24munCRRwJDIHRYYFGxMkcnBJzyaAMO+1T4j6T4wn8H6x4o0u/Ot+Hb2/s7qLSvK/s+eExgqF3/vIyJONxDZHWt39mCLUo/gP4SbU9QjvWk02GSFkg8vy4ig2o3J3MO7cZ9BXS6z4PstU8a6f4onuZ1mstNutPWFcbHScxlmJ65HljH1NM+FvhObwP4NtPDD63Pq9vYjyrOWaBI3jgAASM7eG2gfe6mhAdRXJ3GveKEuJEj8LM6K5Ct5v3gDwa6yigDK8PX2qXtvM+paWbGRGwiF87xjrVCfW/EKxM0fhOfdjjN0hH6c10lFAGfoF3f3lgZtRsDYzbyvlFs8djWhRRQB832Vxo8Pxq+KA1L4V6h4zkbU7PZPbaZa3IgH2KL5C0zqRnrgZFSaHF498C+H9F0XSLey8LSeL/ABncra2Fwi3S6RZSQSSBFVW2bwYy+0HaC2PWvavDHhO00HxN4m16C6nlm8Q3UVzPG4G2Jo4ViAXHOCEB5707xX4VtfEOr+HNSuLmaF9B1E38KxgYkcxSRbWz2xITx3AoXQO54v4o+Jfi6DxdqvhaDxRcWUnh2KC3lu7bwhcah/ad20SyOziLKwR/Mo2g7uSc4xW5o3jnx54+1HQNC0Z4fBl8+gLrGsPeac08sbmZoVhSKQrhS0bsS3O3bjk5rqfE3w3vrrxRqPiHwr411Xwrc6vHHHqqW0EU0dwUXasiiQHy5Qvy7x2A44pup/C7a2i33hnxbrOh6zpVh/Z39osUvJLu2JDFJxKCHO4bg3BBJ7cUAea/DbU9Y0a20ez1G20qe/v/AIm6nbXz/Z9yIxSd2eHcSUJK8HqASK6zwXrPxU8ZaZa+PNH1nQ4tJur9lt9AnsiA1ks5jLNcglhMVUuMLtzgY71teHvhHpmj2mjwDXNUvH0zxDNrwnuSjSTzyo6sHIAyP3hORg5qp/wpxFlOlQ+MdZi8HHUP7QPh9EjEfmeb5pjE2PMEPmfNsz7ZxTXT+uwu/wDXc868N33ifw/4a8Z32oalpesh/iPDZiKfTBtWRruBJJRl2/hZdo/gK5BPbr7nxJ8TPENr4t8V+Gda0fTdL8O313aWelXGn+cdQ+ykiUyzbgY9zKwXaOBgnNb03wlhlm12F/El8dL1XXrfXls/Ijzb3UcqSttfGWVzGoweg6VHrvwjkvL7W4tI8ba1omheIJ3n1fSraOJlmeQYlMUjKXh8wD5tuepIxml0/ryH1/rzMPTfF/jz4geLX03wnrmn+G9Nbw1putJLPpwup1e5EhEeCwXb8oycZ4465HefBbxRf+MvhfofiTVIYIr67hYXCwAiPzEkaNioPIBKZx2zU/hvwPpfh/xZea9p0ksYuNLs9LS0wPLhhtvM2be+cSY59BVn4deFbXwV4NsPDNlczXVvZeZslmA3tvkZznHHViKYjoKKKKQwooooA8w/ac8Q694a+FN1feH5JYLiS4jgluIx80EbZywPY5AXPbd64rwr9lTxn4vm+KdtosuqX+o6dexSm6iuJmlEe1CwkBYnadwAz33Y9K+vr60tb+zls723iubaZSkkUqBkdT2IPBrH8K+DfC3hZpn8PaDY6a8/+teCIBmHoT1x7dK+py7PcJhsqrYKpQ5pzvaWnVaX66bq34HbSxMIUJU3G7fU3qKKK+WOI4H486BN4o8BjRLTUNMt7ua/tpLe21GXZb6g0cgk+yyY5KyBCCBk+2M1xOhX2mQfEzwv/wAJj8MrnwHr4eW10u/0+aGWwvWaI7rd5IgCQQpZUdRyuRz19T+IHhHTfGnh/wDsnUZbq2aOeO6tLu1k2T2lxGcxyxtzhgfUEEEg9a5zSPhvqcniLS9Y8Y+ONT8UnR5TPp1tLaQW0MUxQp5riJR5jhWYAk4GScUIGYHgjWPip4y0ux8e6TrOhw6Re3x8nQJ7IjNkJjGXa5BLCbapcALtzgY71hy/Enx1pvg7xl8QL/UdPuNP0jV7zR9N0iPTzmV1uxBDLJIrFzgtyijkDjk11cfwcSKVdKh8Y6zH4OW//tAeHlSIRiTzfN8sTY8wQ+Z83l59s44rbj+GOhN4H1/whez3dzY63qF1fzPuCSRSTTeblGA4KPgqfYdaAPOfCXxV8S6dr0kWsXeqeJ9JbTLu8uLp/ClzpX2GWCMy7d0g2vG4VgM/MCByc1neCvi540vdU8N6lcXF9q0OtXUEd7o8XhG7t4tPim6SR3bDEgjyu4twwyRjivT/AA78O9Sh1T7Z4s8da14qijs5LKC0uI47eDy5BhzKkQAlcgY3N05wATmqfhv4Vaho91pFrJ8Q/Ed54c0WVZdO0lvLj2hBiOOWZAJJY1HAVjg4Gc4p9Q6HC6n48+KEfgrxR8QYdc0aLTvDeu3dmulf2buN7bw3XlHfLvyjbTgbR/Dk5zxP48+KniKTx/4h0TRNYutEt9AeOCMQ+FbnVft07RLIwkeMYiQb1XA+bqemBXoFz8LdLn+HPiLwS2pXgtNdvrm9mnAXzI2nn85lXjGAeBntUXiP4aX1x4k1LXPCvjfVvC0usJGmqxWsEUyXDIuxZU8wHypdgC7l64HGRUjOa0fxt488f6rouiaHJD4Muh4fh1jV2vdOM8ySySvEtusbldq5ikJY8424x1rW/Zijv4vAusR6p5H28eJ9V+0+QCIzJ9qfcVzztznGecVf1T4X7Z9I1Dwv4s1nQdX03TxpjX52Xb3lsDu2zCYEOwbLB+oJPY4rd+GXgy18C+HJdFtNRvtRWW9nvHuLxg0rvK5dtxAGeSecVX9fiSdRRRRSGFFFFABRRRQAUUUUAFFFFABRRRQAUUUUAFFFFABRRRQAUUUUAFFFFABRRRQAUUUUAFFFFABRRRQAUUUUAFFFFABRRRQAUUUUAFFFFABRRRQAUUUUAFFFFABRRRQAUUUUAFFFFABRRRQAUUUUAFFFFABRRRQAUUUUAFFFFABRRRQAUUUUAFFFFABRRRQAUUUUAFFFFABRRRQAUUUhZQQCwBPTJ60ALRRRQAUUUUAFFFFABRRSFlGMkDJwM96AFooooAKKKKACiiigAooooAKKKKACiiigAooooAKKKKACiiigAooooAKKY00KttaWNW9CwzT6ACiiigAooooAKKKKACiiigAoopCyghSQCeg9aAFooooAKKKKACiiigAooqK3uLe4DG3nimCnBKOGwfwoAlopFZWGVII9qWgAooooAKKTcu7buG7GcZ5paACig0AhgCpBB6EUAFFFFABRRRQAUUisrDKkEeopaACiiigAooooAKKKKACiiigAooooAKKKKACiiigAooooAKKKKACiiigAooooAKKKKACiiigAooooAKKKKACiiigAooooAKKKKACiiigAooooAKKKKACiiigAooooAKKKKACiiigAooooAKKKKACiiigAooooAKKKKACiiigAooooAKKKKACiiigAry/9ofxbrPhjw/YxaLK1tLfSuj3Kj5kVQDhfQnPX2r1Cs3xJoWk+ItMbTdZs47u2YhtrZBVh0II5B9xV05KMk2jjzChVr4adOjLlk1ozyH9nTxv4i1zWb3RNZu5dQiS3NxHNLy8ZDKNpPcHd39K9wrC8IeEfD/hO3lh0PT1tvOIMrli7vjplmJOPat2nVlGUrxRjlOGr4XCxp4ifNJdf0uwry740sy+P/hSFZgG8SuCAeo+xz16jXK+NvCP/AAkniDwnqv277N/wj+ptf+X5e7z8wyR7c5G37+c89Kz6o9I8wuPit8RI/Cep+PBo/hpfDekazNp9zal5jeXMUd39nMsbZ2IRx8pDZweRkCornxx4m8F+P/i74i1x7C90PRreyaC1jllEgZ0xAi7vlQNuPmHHU5Ga7C4+FJm+Eet+Av7bwdU1G4vftf2f/V+bd/aNu3dzj7uc+/tTfE/wrn17xJ4wkudajTQvFdhbxXVuluRc29zAMRSxS7sYGA20qeQOaWozlvAfxuu9R8Y2Ph7UtX8Ha42qW1xJA2gNPmzlijMnlyiT76soYBxt5GNvNWfDPxQ8fP4K8M+P/EmmeHYPDmt3dpDNFa+d59lFOTGJmdjtI8wxHGOA5GTjNdZ4e8I/EA6rFceLPH1vf2dray28Vrp+mfZVuWddvm3BLtuIHIVdoyc+1WtL+HNnD8EYfhjqF4bu3TSf7Oa6Ee0khcCQLk4IOGHPUCmI5fx58ZJvDn/CV3UVnYNp+k6hZ6LZXNzKyRyX8w3SmRhnbFErITgE5DCsHQvjvePbeKLSa+8LeIb7TPDtzrdnd6L5y27GEfNBKkhLK2SpBDcjPQiuwh+EaJ8KbTwk3iC4/tq1vxq664IQZG1ESmXz2QnBBYkFSfu8Zp03gHxtrui+JLPxf45t7k6to02lW9tp+nG3tLfzFIM7Izszyc/3gAOO+aP6/r5jW6M3SPHfxGj8Q+FLfX9N8MpZ+L7aY6fHavMZbGZLczoszNxIpAIJULg9M9a5L4W6/wCIU8DeBpvFlrpOsS6h41uba1uGeZ5bf5rwtJlj98MjKvbYRnmvWbzwKbjU/Al7/aW3/hEy52+V/wAfO61aD1+Xru7+lc34c+FGqadZ6Npt34itriw0LxNJrWnhLIpIY5PPLQyHeQTunOGAHC4xT6/13RPQyJPih4+fwddfFC10XQW8EW8sj/YmeX+0pbOOUxtcB8+WGwpcRleg+9mrWs+P/iLfaz42i8Jaf4YXT/ChjkMuoNMz3qtbJP5ahCAhwT85yOV+XqaWb4P+IToVz4Eg8axReAbm4eR7L+z83yQPIZHtVn37RGSSMlCwU4zXXaf4DFnceOpF1EFfFTKVUQ4+ygWqwY6/N93Pb0qXexXU6DwXrSeJPB+jeIY4TAup2MN2IiclPMQNtz3xnFa1Y3gbQ/8AhGfBei+HftH2n+zLCGz87Zt8zy0C7sZOM4zjNbNU7X0JV7ahRRRSGFFFFABRRRQAUUUUAFFFFABRRRQB4h8QPGfiKPxZeWtnfzWUFpKY444+N2P4j65r1PwHqtzrXhSx1K8ULPKpDkDAYqxG4fXGabrvg/w9rV8t7qGnrJcDALq7IWA6BsHmtq2ghtreO3t41iijUKiKMBQOgFeTg8HiaWJqVKk7xey/rax7WPx2Er4WnSpU+WUd3p2/G++pJRRRXrHiny/dJ8OJvjZ8Sv8AhOvB+peILldStBavbaNc3oiT7HFld0SkLk84OPWtfwjrXjnwT4T0nSdH0U2yeJPF1zZ6BZeIHk8zTrBoXkj8wAlxgxswjJztOMjqPYPCHhE6B4u8Xa99u+0f8JFeQXXleXt8jy4Ei25z82dmc8dad408Kf8ACRa54V1L7d9m/sDVDqGzy93nZgki2ZyNv+sznnpQunyB9Tybxd8a9a0jxPe+F213wHpOo6JBAuoSaobkJfXLxiRkt1Q5jjAKje5Y5PQ4zUmu/HW9uNN8IXumS6B4Xs9f0x706j4iWZrVZ1fYbVWjKgMCGO5iBtwQDXZa/wCAvFlt4v1jxB4D8WWOjf28sZ1K3v8ATftSLNGgjWeHDrtfYFBByp2g0uveBfGTWWlQ6N44iu/s9h9jv4PEGni9t7453eeyqyFZM5HUjGBjjNAFG58e+M9Q/wCEU8PaFp3h2LxNrVhNqF3PLdNdWFrBEyqXQxEGXezrtAIwCcniq2teNvilYXnhfwzJoHhy28Ra1fXtobmSaSSz8uCISLcoqneFYZHlsQ2R1xzS6V8Hb/wzo3huTwh4mhstf0NLuP7Rc2Ae1uorqXzZYjCrLsQOAUCt8uMc5rU0L4aapb+IPDviHW/F1xq+p6bf319dM8JWORrmEReXCu4+TGgAwvOeSeTTA4TxZ8d9U07xBrGl2+seBtPm8Plbe6t9Te4Euo3Kxq0og28RR7jsVn3EkHIxVnxR8foZLvRrPQtT8N+H/t2iwavNc+IvNZVE2dkCJFglxtYsxOAMYBzXW6t8PPGFlr+vXngbxpaaJY+IZ/tN9BdaZ9pe2uCio81uwddrMFU4YMMjPtUmr/DvxJZ6/a+JPBvi6O21f+y4tL1FtXs/tcd+kRJjmcKyFZQWfkHB3YxSA5nSvjL4i8T6d4Mh8K6Toz6n4gvNQsLl7maRrWCS1XcZUKgNJGwG4DAJDKMjk0an8Ztb8M+FPECeKbPQ08Q6Tr8GiJPFLJHp8jzxLKk753OiKjMWHzH5cA812Gm/DzUo9W8G6tq/iy61i/8AD0t9NcT3ECqbprmMoQoBxGiZ+VeeABnvVHX/AIS/2nP4lvYfEEllqGpa3aa3p1zHbhjYXNvCkaZUnEinYcjjIYj3oYHH6H+0CLe28SR6td+HvEc2l6R/adrc+HzKkMx8wRfZ3WXJR97x4OSCGzgYxVy5k+IZ+Nvwy/4TaDQVRzqbxtpLSgRubQ5hkEhO7GMhxgHB+Ud+nb4d+JPEmk69YfELxgmowarYfYY7TS7P7JbW2G3CcBmdml3BSCTgYxim6L4A8azeNvDfiTxd44tNVHh4XCW1va6X9nE4lhMZkkJkb950PGF64HNAHp9U9VvXso0dLSW5LNjEY5HvVyipmm1ZOxUWk9Vcw/7en/6A17+X/wBaj+3p/wDoDXv5f/WrcorD2Vb/AJ+fgjX2lP8Ak/FmPa61NNcxwtpV3GHYAuw4X3PFbFFFa04yivelcznKLfuqxwnx40PXvEXw7uNM8PATXLXNvJNZG5Nv9vgSRWltvNH3N6Arn8Dwa86+H58BWXxN0KK08Ha78LvEBWaIWEtksNprClDmLzIy0UpXG8HIbj6ivWfiV4Qj8ZaDDZLqU+lX9ldxX+nX8ChntriM5R9p4YckFT1BIrm7PwJ4w1jxJomqePvFmmalbaFdfbLKz03TDarJcbGRZZWaRydodsKuBk89MVotyGebp4g8Uahqvw4bwva6Jo1lP4r1iCe0DzLHM8TXQZnCnkFVZ+f+WhB6Uuu/tHSW13q2qWWoeEV0vTL2W3GjXEs39qXkcTlHkRh+7RmwxRCDkYyRmu5Hwn1Sw03w4NF8RWseo6H4gvdXjkubIvFKl002+IqHBBCzEBs9RnFInwy8ZaV9v0Xwp4/j0fwxf30l55f9miS+svNkMkscE28KFLFiCyMV3HrQv6/AP6/MxPGnxj1yz8d3mh6Rd+ENKjgtreewg8QyTW8msiSMP+5myI4xk7Odx3A5AFe4W8zPZxzzKsLNGHdd4YIcZI3dDj1rzD4ifDjxZ4luNVsrfxbpsmgatEsctnrGkC9eyPl7Ga2beoUkfN8wbDc+1dXrPhOeT4WS+CNF1aXT2/soaZBfSL5skaCMR7yMjLbc85HPNHQOp87eGfiT4f8A+Ft2XxKHi/TpJNf12bQrjSheqZIdNIEdpKY85XEsW8nH3Z69l13xX491jxxrnhvwBZ+HkTw9FB9uuNX81vtE8qeYsMYjI2gJty5zyw4ODWvr/wAM/DWp/DCfwHHZwWto2mixgnSFfMh2oAkgP95SFbr1FYEnw78cadqU+r+F/HNlZ6lqthbW2tyXelmdJ5oY/LW6iAkUpIV6qSynA9KPIDnota8ez/G66fV7PTLPTx4IW6u9IkuZJTDlpNygqfLZ/NXaWHBjA71s/DH4hBIvDGl6lpenaNo2peD4dY05rcsEiaJV+0QfMeiI8bL3xnPSr1t8MNU07xJpuoaf4oe5tk8OHQdS/tKJp7i5UF2WYS7hh975IIIxwMdqvin4Mw678LPCvgs69NaXGgQxWw1CGHDzQeSYJ49uflEkbEdTjjrijp/XmHX+vIp3HxI8Z3Hgjw74gVfCHhm31mOa7a/167KQ28G7/R4xHvV5JXjKscEKvPsK47WviN418aeEPCl/oV14dju7fx2mk3M9tPObO9dPmidCvzGBgcspycgYzXpHxA+Gd/q3i/RvE3hvUNGtJ9M05tNW01XS/ttskRZWDxrvUpINoGc8jislPg5rVn4VmsrHxhDNrC+K18TW97dacPL84KoaN4kYDZw2NpGBgdqP6/H/ACD+vwOd8ZfH270/xF4gttN1TwZZQ+H7h7V7DVJZxealLGoMnlFPliUtlELBskZOBXWWvxD8XeNNbW0+HNhosdpa6TZ6lezaz5uXa6QvFboIyNrbFyznIGR8pqS8+HPjWw1LW/8AhDvHNpo2na/cteXsc2l+fNa3DqBLJbPvAXdjdhwwB5FXdU+H/iWy8THX/BfjBNOu72wt7HVjqVj9r+0iEER3AwyYmAZgc5U5GRxR0Aj/AGXWuH+CGhtdRtHOZbvzUZtxRvtUuVz3wePwr02uX+FXhNvA/gSw8Myak+pvaNMzXTx7GlMkryZIyefnrqKB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tf1O30TQdQ1m8WRrawtZLqYRjLFI1LNgdzgGq3g7X7HxV4U0vxJpqzLZanax3UAmUK4RxkbgCQDg+prP8Aix/ySzxb/wBgS9/9EPWP+zp/yQfwP/2A7X/0WKAO+pGYKMn1ApaZP9wf7y/zoAfRRRQAyWRYwpbPLBRj1NPqvffdi/66rVigApGYAgepwKWmS/fj/wB7+hoAfRRRQAx5FV0Q5y5OKfVe5/4+bf6n+VWKACkLAMB69KWmSf6yP6n+VAD6KKKAGPIqyIhzl84/Cn1XuP8Aj6t/q38qsUAFIWAIHr0paZJ/rI/qf5GgB9FFFADXkVXRDnLkgU6oLj/j5t/94/yqegApCwDBe5paY/8Aro/xoAfRRRQAxpFWRYznLZx+FPqvN/x+wfRqsUAFJuG8L3IzS0w/69f90/0oAfRRRQAwyKJRFzuIJFPqu/8Ax/x/7hqxQAUm4bwvfGaWmH/Xr/un+YoAfRRRQA0yKJRHzuIzTqgb/j/T/rmf51PQAUhYbgvcgmlpjf65P90/0oAfRRRQAwyKJRHzuIJFPqu//H/H/uGrFABSbhv298ZpaZ/y8D/c/rQA+iiigBvmL53lc7tu78KdUB/5CA/65f1qegApAw3Fe4ANLTF/1z/7o/rQA+iiigBiyK0jxjOVxn8afVeH/j9n+i/yqxQAUgYFivcUtMT/AF0n4UAPooooAasitI8YzlcZp1QQ/wDH3P8A8B/lU9ABSBgWK9xilpif66T6D+tAD6KKKAGLIrSNGM5XGfxp9V4f+P2f6LVigApAwLFe4paYn+uk/CgB9FFFADUkVndBnKEA06oLf/j5uP8AeH8qnoAKRWDZx2OKWmRdZP8Af/pQA+iiigBkUiyBiueGKnPrT6r2P3JP+ujVYoAKRWDA47EilpkP3W/3j/OgB9FFFADY5Fk3bc/KxU59adUFn/y2/wCurVPQAUisGzjscUtMh6P/AL5oAfRRRQAyKRZAxXPDFTn1FPqvY/dl/wCurVYoAKRWDZx2OKWmQ9G/3j/OgB9FV9UvrTS9NutS1C4S3tLWF5p5XOFjRQSzH2ABrxvT/wBofS5jY6rf+B/Fel+EtQuFt7TxDc2yi2Yu21HZQdyIx6MfWgD2mGRZU3LnGSOafXMeL/GHh7wL4SuvEHiXUobKyt95yzDdK3ZEXqzHsBUHhrx/o+rfCm2+I10smmaTLp7ahKJjuaGIAk5x1OB2oA66kRgy7h0rxnRPj/Y3V/pEms+BfFXh/QdbuEt9M1m+gQQSu/8Aq94DEoH7E9evTmvZIOIx9T/OgB9DHCk+lFNl/wBW30NABE4kjV1zgjIzTqhsv+PSP/dqagApFbcoYdCM0p6UyD/Up/uigB9BOATRSP8Acb6UAJFIskayLnB6Zp1Q2P8Ax6R/SpqACkVtyhh0IzS0yD/Up/uigB9NkcRxtI2cKCTj2p1RXn/HnN/1zb+VAGF8OPGGlePfB1n4q0SO6jsLxpVjW5jCSAxyNG2QCR1Q9+mK6KvIP2N/+TdvDn/XW9/9LJq9foAKKKKACiiigAooooAKKKKACiiigAooooAKKKKAOZ+LH/JLPFv/AGBL3/0Q9Y/7On/JB/A//YDtf/RYrY+LH/JLPFv/AGBL3/0Q9Y/7On/JB/A//YDtf/RYoA76mT/cH+8v86fTJ/uD/eX+dAD6KKKAK9992L/rqtWKr333Yv8ArqtWKACmS/fj/wB7+hp9Ml+/H/vf0NAD6KKKAK9z/wAfNv8AU/yqxVe5/wCPm3+p/lVigApkn+sj+p/lT6ZJ/rI/qf5UAPooooAr3H/H1b/Vv5VYqvcf8fVv9W/lVigApkn+sj+p/kafTJP9ZH9T/I0APooooAguP+Pm3/3j/Kp6guP+Pm3/AN4/yqegApj/AOuj/Gn0x/8AXR/jQA+iiigCvN/x+wfRqsVXm/4/YPo1WKACmH/Xr/un+lPph/16/wC6f6UAPooooArv/wAf8f8AuGrFV3/4/wCP/cNWKACmH/Xr/un+Yp9MP+vX/dP8xQA+iiigCBv+P9P+uZ/nU9QN/wAf6f8AXM/zqegApjf65P8AdP8ASn0xv9cn+6f6UAPooooArv8A8f8AH/uGrFV3/wCP+P8A3DVigApn/LwP9z+tPpn/AC8D/c/rQA+iiigCA/8AIQH/AFy/rU9QH/kID/rl/Wp6ACmL/rn/AN0f1p9MX/XP/uj+tAD6KKKAK8P/AB+z/Rf5VYqvD/x+z/Rf5VYoAKYn+uk/Cn0xP9dJ+FAD6KKKAIIf+Puf/gP8qnqCH/j7n/4D/Kp6ACmJ/rpPoP60+mJ/rpPoP60APooooArw/wDH7P8ARasVXh/4/Z/otWKACmJ/rpPwp9MT/XSfhQA+iiigCC3/AOPm4/3h/Kp6gt/+Pm4/3h/Kp6ACmRdZP9/+lPpkXWT/AH/6UAPooooAr2P3JP8Aro1WKr2P3JP+ujVYoAKZD91v94/zp9Mh+63+8f50APooooAgs/8Alt/11ap6gs/+W3/XVqnoAKZD0f8A3zT6ZD0f/fNAD6KKKAK9j92X/rq1WKr2P3Zf+urVYoAKZD0b/eP86fUcbKqsWYKN55J96AG3/wBk+xT/AG/yPsvlnzvOx5ezHO7PGMdc14F+1Bo/io+FDr1vqOlX3w60n7LeXnhyCMQPdwRMrcTjPy5CsFAAwOteo+PfEng19Au9J1maPU7TUIpLW4tbdhIWRlKsDg8DB65rwHwB8PbvxTdw+A9a8feJbnwPb/vbfRGMY3RRsCsEswAdkHHHtxjrXFLMMOqqpc65n8zvjlmKlRlW5Hyrfp9x7T4w0Hwr4s8D/wDCZXej295dW2i3M+ly3CbjbrLDvyqngNjbzjIxwa4Hw/rGj6F+wrZahr2nNqWn/wDCOLDLaLJsM3mHy1XcPu8sOe3Wtv4o+ItYt2u/COnbbCwktTbr5cQLsrLj5c9hnGB6Vs/DPwPaX37P9p8P/E1tLcaabNrIiRfLkeHPyv8A7LDgg+wNTSx9KtXnQgndFV8srYfD08RNq0vPXXY8X8X+FPiX4L+HfhXX/iJ4mtfE3g/w9d2dxeaDCghkhQOqxfvwMz+WWXg43Yr61tWEkCyKchvmB9jXitp8BdQuv7N0rxZ8T/EXiTwtpk0ctvo1xFHGsnlnMazSr80qjA4Pp2r2u3/1Q7df516FzzR9Nl/1bfQ06my/6tvoaQyOy/49I/8AdqaobL/j0j/3amoAD0pkH+pT/dFPPSmQf6lP90UAPpH+430paR/uN9KAIrH/AI9I/pU1Q2P/AB6R/SpqACmQf6lP90U+mQf6lP8AdFAD6ivP+POb/rm38qlqK8/485v+ubfyoA8l/Y3/AOTdvDn/AF1vf/SyavX68g/Y3/5N28Of9db3/wBLJq9foAKKKKACiiigAooooAKKKKACiiigCC/vbPT7Zrq/u4LSBfvSzSBFH4nilS7tZLMXsd1C1qU3iYSApt9d3THvWP4t0Cw1c219daZHql1pwkks7SeXbC8jLjLAgrn0JBxk4ryayjB0VPCuoWgsWufGkUeqaWn/AB7wRSKZUijI4aNtinoMlmGBQB7dp1/Y6jb/AGnT722vIMkeZBKrrkdsg4pthqem6g8qWGoWl20LbZRDMrlD6HB4ryD4mRx+GdW8UW/h+OPTYb7wyks6WyiNRILkQ+YAOA2x2GR/dHpXSalouk+GfHvgg6Dp9tYfaDcWM628YTzYRAXAbH3sMinJ55PrQB0HxY/5JZ4t/wCwJe/+iHrH/Z0/5IP4H/7Adr/6LFZ3x51fxpaeFtfsdH8I22o6NLolx9q1B9SWFoMxyB8RFSW2rhuvOcVc/Z5edfgV4IEcIdf7EtcHfjI8sUAeh0yf7g/3l/nUXmXX/Psv/fymyyXO3m3Ucj+P3oAtUVX8y6/59l/7+UeZdf8APsv/AH8oAL77sX/XVasVSunuCqboQv7wY+fOTUvmXX/Psv8A38oAsUyX78f+9/Q1F5l1/wA+y/8AfymvJc7kzbqPm4+frwaALVFV/Muv+fZf+/lHmXX/AD7L/wB/KAC5/wCPm3+p/lViqMzzmeEtCAQTgb+vFTeZdf8APsv/AH8oAsUyT/WR/U/yqLzLr/n2X/v5TXkud6Zt1zk4+frxQBaoqv5l1/z7L/38o8y6/wCfZf8Av5QAXH/H1b/Vv5VYqlM9x9ohLQgMCcDf14qXzLr/AJ9l/wC/lAFimSf6yP6n+RqLzLr/AJ9l/wC/lNeS53pm3UHJx8/XigC1RVfzLr/n2X/v5R5l1/z7L/38oAW4/wCPm3/3j/Kp6pTPcGeEtAAQTgb+vFS+Zdf8+y/9/KALFMf/AF0f41F5l1/z7L/38prSXPmJ/o655wN9AFqiq/mXX/Psv/fyjzLr/n2X/v5QATf8fsH0arFUpHuPtMRMIDYOBv61L5l1/wA+y/8AfygCxTD/AK9f90/0qLzLr/n2X/v5TTJc+av+jrnaeN/0oAtUVX8y6/59l/7+UeZdf8+y/wDfygAf/j/j/wBw1Yqiz3H2xD5I3bDgb+1TeZdf8+y/9/KALFMP+vX/AHT/ADFReZdf8+y/9/KaZLnzh/o652njf9KALVFV/Muv+fZf+/lHmXX/AD7L/wB/KAFb/j/T/rmf51PVJnuPtanyBu2HA39s1L5l1/z7L/38oAsUxv8AXJ/un+lReZdf8+y/9/KaZLnzV/0dc4PG/wClAFqiq/mXX/Psv/fyjzLr/n2X/v5QAP8A8f8AH/uGrFUXef7Wh8kbtpwN/WpvMuv+fZf+/lAFimf8vA/3P61F5l1/z7L/AN/Kb5lz52fs6529N9AFqiq/mXX/AD7L/wB/KPMuv+fZf+/lACn/AJCA/wCuX9anqlvuPtgPkjds6b+2al8y6/59l/7+UAWKYv8Arn/3R/WovMuv+fZf+/lNElz5rf6OucDjf9aALVFV/Muv+fZf+/lHmXX/AD7L/wB/KACH/j9n+i/yqxVKN7j7VKRCCxC5G/pxUvmXX/Psv/fygCxTE/10n4VF5l1/z7L/AN/Kaslz5j/6OueMjfQBaoqv5l1/z7L/AN/KPMuv+fZf+/lACw/8fc//AAH+VT1Sie4+0zEQgscZG/pxUvmXX/Psv/fygCxTE/10n0H9ai8y6/59l/7+U1ZLnzX/ANHXOBkb6ALVFV/Muv8An2X/AL+UeZdf8+y/9/KACH/j9n+i1YqlG9x9plIhBbAyN/SpfMuv+fZf+/lAFimJ/rpPwqLzLr/n2X/v5TVkufMf/R1zxkb6ALVFV/Muv+fZf+/lHmXX/Psv/fygBbf/AI+bj/eH8qnqlC9wJ5isAJJGRv6cVL5l1/z7L/38oAsUyLrJ/v8A9Ki8y6/59l/7+U2OS5y+LdT83Pz0AWqKr+Zdf8+y/wDfyjzLr/n2X/v5QAWP3JP+ujVYqlavcBX2whvnOfnxg1L5l1/z7L/38oAsUyH7rf7x/nUXmXX/AD7L/wB/KbFJc4OLdT8x/j96ALVFV/Muv+fZf+/lHmXX/Psv/fygBbP/AJbf9dWqeqVs9wPM2wBv3hz8+MGpfMuv+fZf+/lAFimQ9H/3zVS81AWcXm3ht7aPON0s6oM/U1y+qfEbw/pkkkPnG6lVyGW3+YA/73Q/gTWFbE0aKvUkkdFDCV67tSg36I7aq2oahY6fGsl/eW9qjHAaaQICfTmvNLf4katrOnapDpulCK9ig82Fo28whQwDHBHJAOa43T9A8WeL743Dx3M5Jw1zdEqi/TP8gK8qvnUfdWGg5tntYfh+XvSxc1BR32v/AJHqHiLx9o/h8PCn+n3ZkJ8mFuFU85LdOn1rlLv4u6g6zra6TbxZH7lnkLFPdhxnjPpU1r8J98sTSak7RKAJlVQGLDrtJ6D8K7rSfDWk6WB9j0G1R/L8suxDMy98k9c96jkzXETd5KnH5P8Ar8DT2mTYWCUYurL5r+vuZxvwq8UeJ9b8Ryx38jXNi0TO7eUAsTZ4wR+WKT4waN4j1bU7P+z7We7sVVgEi6LJuOSw+mOfrXpMCyQRCKCxiijHRUYKB+AFLHJc4bFup+Y/x11LLXPC/V6tRu7vf9Opxf2tGnjFiaNJRsrW/XS2p5Jpvwj1WVd19qVrbdPljQyHHf0A/WvSPC3hPRfDhd9OgbzpFCvLIxZiB/LnnitXzLr/AJ9l/wC/lHmXX/Psv/fytcLleFwz5oR17vUyxmcYzFrlqT07LRf8H5jLOGF41keJGdHbaxUErz2NW6o2bziH5IQw3HnfjvU3mXX/AD7L/wB/K9Cx5lyxTLf/AFQ+p/nUXmXX/Psv/fymwyXIjG23Ujnnf70CLVNl/wBW30NQ+Zdf8+y/9/KR5LnY2bdQMH+OgB9l/wAekf8Au1NVO1kuBboFgDLjg78ZqTzLr/n2X/v5QBYPSmQf6lP90VEZLrH/AB7r/wB/KbFJc+UuLdSMDB30AWqR/uN9Kg8y6/59l/7+UjSXW0/6OvT+/QA+x/49I/pU1UrR7gWyBIAy44O/Gal8y6/59l/7+UAWKZB/qU/3RUXmXX/Psv8A38psUlz5S4t1IwMHfQBaqK8/485v+ubfypnmXX/Psv8A38qO7kufsk2bdQPLb+P2oA8s/Y3/AOTdvDn/AF1vf/SyavVdS1LTtNiWXUb+1s43barTzLGCfQEnrXgn7H2qeL1+GfhzS4vCtvJ4b8y8/wCJudRUSZ+0Ssf3G3PD5Xr2zXrnjLw7aXtw2uR6Daa7q0Nsbe2tb6YLAFZsscMGCn1OMkDFAHRXN5aW1m15c3UENsqhjNJIFQD13HjFOs7q2vLZLmzuIriBxlJInDKw9iODXivhKC11GHwD4Zv42ntra71H7dZXCfIlzACRFtyQyIXO3k8KprtfANvBpfj3xlo2nwpb6fG9pdRwRjbHFJLGfM2gcDO0HA7mgDuqKKKACiiigAooooAKKKKAOf8AFvhn+3Lix1C01W70nU7Av9mu7cK2FcAOjIwKspwOD3AxWYnw805tBvbG51LULjUL27S+m1QsouBcpjy5FwNq7doAUDGOO9dnRQByGn+BLUw6ufEGpXevXerWwtLm4uFSPEAziNFQAKMsTkck80vhzwU+nazbapqniHUtcmsYWgsBdBFFujYDH5AN7kAAsecfWuuooA5n4sf8ks8W/wDYEvf/AEQ9Y/7On/JB/A//AGA7X/0WK2Pix/ySzxb/ANgS9/8ARD1j/s6f8kH8D/8AYDtf/RYoA76mT/cH+8v86fTJ/uD/AHl/nQA+iiigCvffdi/66rViq9992L/rqtWKACmS/fj/AN7+hp9Ml+/H/vf0NAD6KKKAK9z/AMfNv9T/ACqxVe5/4+bf6n+VWKACmSf6yP6n+VPpkn+sj+p/lQA+iiigCvcf8fVv9W/lViq9x/x9W/1b+VWKACmSf6yP6n+Rp9Mk/wBZH9T/ACNAD6KKKAILj/j5t/8AeP8AKp6guP8Aj5t/94/yqegApj/66P8AGn0x/wDXR/jQA+iiigCvN/x+wfRqsVXm/wCP2D6NVigAph/16/7p/pT6Yf8AXr/un+lAD6KKKAK7/wDH/H/uGrFV3/4/4/8AcNWKACmH/Xr/ALp/mKfTD/r1/wB0/wAxQA+iiigCBv8Aj/T/AK5n+dT1A3/H+n/XM/zqegApjf65P90/0p9Mb/XJ/un+lAD6KKKAK7/8f8f+4asVXf8A4/4/9w1YoAKZ/wAvA/3P60+mf8vA/wBz+tAD6KKKAID/AMhAf9cv61PUB/5CA/65f1qegApi/wCuf/dH9afTF/1z/wC6P60APooooArw/wDH7P8ARf5VYqvD/wAfs/0X+VWKACmJ/rpPwp9MT/XSfhQA+iiigCCH/j7n/wCA/wAqnqCH/j7n/wCA/wAqnoAKYn+uk+g/rT6Yn+uk+g/rQA+iiigCvD/x+z/RasVXh/4/Z/otWKACmJ/rpPwp9MT/AF0n4UAPooooAgt/+Pm4/wB4fyqeoLf/AI+bj/eH8qnoAKZF1k/3/wClPpkXWT/f/pQA+iiigCvY/ck/66NViq9j9yT/AK6NVigApkP3W/3j/On0yH7rf7x/nQA+iisDxR4u0Pw6yR6hcMZ3GRDEu58epHYfWs6tWFKPNUdka0aNStPkpxbfka1qyok7MwVRIxJJwAK4Hxx8TE0u++w6JFbXrCPL3BkyisegGOuO/Ncb4x8calrt1NY6W00GnTnYIAo3zEnvjnngYFaHgz4Z32oRw3+ryPYRCUH7M8X7x1Hrk/LnpyK+exGaV8XP2OBXrI+nwuT4fBQVfMGvKP8AX/DHM3VxrvjbxDF5mZ7mYiNAqkRxgfngdya7rSvhFEcNqOsOeMMkEQGG9mPUfhXqNtbwW0Qit4Y4Ywc7Y1Cj8hSw9H/3zXRh8iopueIfPJ/13ObE8R15JQwy9nFej/TQzdA8O6NoSkaXYxwOyhXk6u4HqTWrRRXtQpxpx5YKyPn6lSdSXNN3fmV7H7sv/XVqsVXsfuy/9dWqxVkBTIejf7x/nT6ZD0b/AHj/ADoAfRRRQBX0/wD1B/32/nViq+n/AOoP++386sUAFMt/9UPqf50+mW/+qH1P86AH02X/AFbfQ06my/6tvoaAI7L/AI9I/wDdqaobL/j0j/3amoAD0pkH+pT/AHRTz0pkH+pT/dFAD6R/uN9KWkf7jfSgCKx/49I/pU1Q2P8Ax6R/SpqACmQf6lP90U+mQf6lP90UAPqK8/485v8Arm38qlqK8/485v8Arm38qAPJf2N/+TdvDn/XW9/9LJq7jxN4Tl1LWotb0rXr7RNSWD7NJLAqSLLFncFZHBGQckHqMmuH/Y3/AOTdvDn/AF1vf/SyavX6AOMb4eadFoNjY6fqV/Z39jdPew6mGV5zO+fMd9w2tv3EEEYxjpgVreEPDcfh+K8kkvrnUtQv5vPvL242h5WACqMKAFUKAAB0rdooAKKKKACiiigAoopGYKpZiAAMknoBQAtFcvr/AMQ/A2g6Ha65q3izSLXTLyUxW101ypjmYEghCM7sEHOOmOa6Kwu7W/sob2xuIrm1nQSQzROGSRSMhlI4II70ATUUUUAFFFFAHM/Fj/klni3/ALAl7/6Iesf9nT/kg/gf/sB2v/osVsfFj/klni3/ALAl7/6Iesf9nT/kg/gf/sB2v/osUAd9TJ/uD/eX+dPpk/3B/vL/ADoAfRRRQBXvvuxf9dVqxVe++7F/11WrFABTJfvx/wC9/Q0+mS/fj/3v6GgB9FFFAFe5/wCPm3+p/lViq9z/AMfNv9T/ACqxQAUyT/WR/U/yp9Mk/wBZH9T/ACoAfRRRQBXuP+Pq3+rfyqxVe4/4+rf6t/KrFABTJP8AWR/U/wAjT6ZJ/rI/qf5GgB9FFFAEFx/x82/+8f5VPUFx/wAfNv8A7x/lU9ABTH/10f40+mP/AK6P8aAH0UUUAV5v+P2D6NViq83/AB+wfRqsUAFMP+vX/dP9KfTD/r1/3T/SgB9FFFAFd/8Aj/j/ANw1Yqu//H/H/uGrFABTD/r1/wB0/wAxT6Yf9ev+6f5igB9FFFAEDf8AH+n/AFzP86nqBv8Aj/T/AK5n+dT0AFMb/XJ/un+lPpjf65P90/0oAfRRRQBXf/j/AI/9w1Yqu/8Ax/x/7hqxQAUz/l4H+5/Wn0z/AJeB/uf1oAfRRRQBAf8AkID/AK5f1qeoD/yEB/1y/rU9ABTF/wBc/wDuj+tPpi/65/8AdH9aAH0UUUAV4f8Aj9n+i/yqxVeH/j9n+i/yqxQAUxP9dJ+FPpif66T8KAH0UUUAQQ/8fc//AAH+VT1BD/x9z/8AAf5VPQAUxP8AXSfQf1p9MT/XSfQf1oAfRRRQBXh/4/Z/otWKrw/8fs/0WrFABTE/10n4U+mJ/rpPwoAfRRRQBBb/APHzcf7w/lU9QW//AB83H+8P5VPQAUyLrJ/v/wBKfTIusn+//SgB9FFFAFex+5J/10arFV7H7kn/AF0aqmt6/o+iojapqENt5hwgJJY/gMn8amc4wXNJ2RcKc6kuWCu/I06o3+pWOlWL3mo3UdtArkF3PGSeB7muG8WfFKxs2ns9Fh+1zqAEuSR5OT175OP5155e6h4m8banDbN5lyzN+7hjXbEh7t6D3JrxsXndGneFH3peW39eh72C4er1Uqlf3Idb72/ruekfEH4gw6fplsugSw3Mt6jMtwDkRKDjOP72fX0rz3wj4N1rxTIbtW8q1L/vLqYklufm2/3jXc2vwnsX0i0hvb+ZLxCzTPBgq2f4RkdsdfrXoem2cGn2EFjarthgjEaD2Arn/s7EY6sqmM0ilok/v/4J0/2phcuoOngdZtu8munT/gfkcz4W8C+HtIuvtcNs89zC+EknfdtI7gdAa66oLP8A5bf9dWqeveo0KdGPLTikvI+br4iriJc1WTb8wpkPR/8AfNPpkPR/981qYj6KKKAK9j92X/rq1WKr2P3Zf+urVYoAKZD0b/eP86fTIejf7x/nQA+iiigCvp/+oP8Avt/OrFV9P/1B/wB9v51YoAKZb/6ofU/zp9Mt/wDVD6n+dAD6bL/q2+hp1Nl/1bfQ0AR2X/HpH/u1NUNl/wAekf8Au1NQAHpTIP8AUp/uinnpTIP9Sn+6KAH0j/cb6UtI/wBxvpQBFY/8ekf0qaobH/j0j+lTUAFMg/1Kf7op9Mg/1Kf7ooAfUV5/x5zf9c2/lUtRXn/HnN/1zb+VAHkv7G//ACbt4c/663v/AKWTV6/XkH7G/wDybt4c/wCut7/6WTV6/QAUUUUAFFFFABRRRQAVy/xb0nVdd+F/ifRtDfZqd7pdxBandtzI0ZAGe2emfeuorzf47+FPH3inwzdWfgnxlHofmWM8NxaSWUci3ZZcKBKfmhPUbhnGQe1J7DW55L4UtXvPElj4q1P4Y69pnhLwJ4YNnaaPcaWPOub+UgTGGH/loMcbu5Oe9ev/ALOOhav4c+Dui6Xrdm9hdgzzCzY5NrHJM8kcJ9CqMox2xivLNLu/GOm6Xaadc/tUeCbOa2gjhkt3sbB2iZVAKlmky2MYyeT1r2T4LaLY6B8ONN07T/Ey+KId00zaqkiutzJJK7uylSQBuYgAE4xiqJOyooopDCiiigDmfix/ySzxb/2BL3/0Q9Y/7On/ACQfwP8A9gO1/wDRYrY+LH/JLPFv/YEvf/RD1i/s6xqfgP4HOW/5Adr0Y/8APMUAegUyf7g/3l/nR5S/3n/77NMmjXZ1f7w/iPrQBNRTPKX+8/8A32aPKX+8/wD32aAIr77sX/XVasVVvI1Cx8t/rF6san8pf7z/APfZoAfTJfvx/wC9/Q0eUv8Aef8A77NMkjXdHy/3v7x9DQBNRTPKX+8//fZo8pf7z/8AfZoAiuf+Pm3+p/lViqtxGouIBluSf4j6VP5S/wB5/wDvs0APpkn+sj+p/lR5S/3n/wC+zTHjXzI+X6n+I+lAE1FM8pf7z/8AfZo8pf7z/wDfZoAiuP8Aj6t/q38qsVVnjUXMAy3Jb+I+lT+Uv95/++zQA+mSf6yP6n+Ro8pf7z/99mmPGvmR8v1P8R9KAJqKZ5S/3n/77NHlL/ef/vs0AR3H/Hzb/wC8f5VPVWeNRcQDLcsf4j6VP5S/3n/77NAD6Y/+uj/Gjyl/vP8A99mmPGvmpy/f+I0ATUUzyl/vP/32aPKX+8//AH2aAIpv+P2D6NViqssa/a4RluQ38Rqfyl/vP/32aAH0w/69f90/0o8pf7z/APfZphjXzlGX+6f4j7UATUUzyl/vP/32aPKX+8//AH2aAIn/AOP+P/cNWKqvGv26Nct9w/xGp/KX+8//AH2aAH0w/wCvX/dP8xR5S/3n/wC+zTDGvnqMv90/xH1FAE1FM8pf7z/99mjyl/vP/wB9mgCNv+P9P+uZ/nU9VWjX7ci5b/Vn+I+tT+Uv95/++zQA+mN/rk/3T/Sjyl/vP/32aY0a+cvL/dP8R9qAJqKZ5S/3n/77NHlL/ef/AL7NAET/APH/AB/7hqxVV41+2xrlvuH+I1P5S/3n/wC+zQA+mf8ALwP9z+tHlL/ef/vs0zy188DL/d/vH1oAmopnlL/ef/vs0eUv95/++zQBGf8AkID/AK5f1qeqvlr9uC5b/V/3j61P5S/3n/77NAD6Yv8Arn/3R/Wjyl/vP/32aYsa+c3L/dH8R96AJqKZ5S/3n/77NHlL/ef/AL7NAEUP/H7P9F/lViqsUa/a5hluAv8AEfSp/KX+8/8A32aAH0xP9dJ+FHlL/ef/AL7NMWNfNfl+38RoAmopnlL/AHn/AO+zR5S/3n/77NAEcP8Ax9z/APAf5VPVWGNTdTjLcbf4j6VP5S/3n/77NAD6Yn+uk+g/rR5S/wB5/wDvs0xY185+X6D+I0ATUUzyl/vP/wB9mjyl/vP/AN9mgCKH/j9n+i1YqrFGv2uYZbgL/Ean8pf7z/8AfZoAfTE/10n4UeUv95/++zTEjXzX5ft/EaAJqKZ5S/3n/wC+zR5S/wB5/wDvs0AR2/8Ax83H+8P5VPVWCNTcTjLcMP4j6VP5S/3n/wC+zQA+mRdZP9/+lHlL/ef/AL7NMijXL8v97+8aAJjx1rlPGvjnTfDE8NtJDJd3EgLGOJgNg9Tnpn0rhfjZrtvdXttpNheNIlsWNyqsSu/jAPqRz9M1B4U+HGpas9hqeoXMJ0+4VZpP3jGVl/u/UjHOeK8DE5pXqVZYfCRu1bU+mwmT4elRjisbO0Xf3dm+2v4mXqPibxT4q1H7Np5ukDbttrZlhlSeS2Ovbk8VbsPhl4qvCj3Qt7VS21vOm3Mq+uBnP0zXrPhvw9o2kmaTTbCO2dmKMyE7io6DJNbPlL/ef/vs1NPIvaPnxc3KXk9P6+4dXiP2S9ngqajHzWv9fecHpvwr0K1vYbi4uLm7SNRuhkwEdsdTjnHtXaaRZWmn2QtLG3jt4EZtqRrgDmrHlL/ef/vs0yKNcNy/3j/EfWvYoYOhh/4UUjw8TjsRire2m2TUUzyl/vP/AN9mjyl/vP8A99muk5COz/5bf9dWqeqtpGp83luJD/Ean8pf7z/99mgB9Mh6P/vmjyl/vP8A99mmRRqQ3L/eP8RoAmopnlL/AHn/AO+zR5S/3n/77NAEVj92X/rq1WKq2calZOW/1jdGNT+Uv95/++zQA+mQ9G/3j/Ojyl/vP/32aZFGuG5f7x/iPrQBNRTPKX+8/wD32aPKX+8//fZoAi0//UH/AH2/nViqtjGrQZy33m6MfWp/KX+8/wD32aAH0y3/ANUPqf50eUv95/8Avs0yCNTGOX6n+I+tAE1Nl/1bfQ0nlL/ef/vs02SNfLbl+h/iNACWX/HpH/u1NVazjU2sZy33ezGpvKX+8/8A32aAHnpTIP8AUp/uikMS4+8//fZpsMamFOX+6P4jQBNSP9xvpTfKX+8//fZpHiXYeX6f3jQA2x/49I/pU1VrKNTaxnLdOzGpvKX+8/8A32aAH0yD/Up/uijyl/vP/wB9mmQxr5Kcv90fxGgCaorz/jzm/wCubfyp3lL/AHn/AO+zUV5Gv2Sbl/8AVt/EfSgDyj9jf/k3bw5/11vf/SyavX68g/Y3/wCTdvDn/XW9/wDSyavX6ACiiigAooooAKKKKACuR+NEE118I/Ftvb340+WTR7lVuTuxF+7bk7QTj6AmuurC+IPiKLwj4G1vxRNA1xHpdjLdGJTgybFJC57ZIxmk9hrc+cvAvj39l2DwfpVvf+FdMs7uK1jSeG58NvNIJAo3ZkETb+c/Nnmvon4cX/hfU/Ben33gyCCDQpVY2kcNqbdAA5DYjIBX5gewrx/wpq3xhvPHz6DrHjLTEvNa8HyatYwW+mp9m0y4MyKgycvKFDHJJwfSvTfgl4tvfG3w10zX9Ut4bfUXM1veJCf3fnQyvE5TP8JKEj2NUyUdpRRRSGFFFFAHM/Fj/klni3/sCXv/AKIesf8AZ0/5IP4H/wCwHa/+ixWx8WP+SWeLf+wJe/8Aoh6x/wBnT/kg/gf/ALAdr/6LFAHfUyf7g/3l/nT6ZP8AcH+8v86AH0UUUAV777sX/XVasVXvvuxf9dVqxQAUyX78f+9/Q0+mS/fj/wB7+hoAfRRRQBXuf+Pm3+p/lViq9z/x82/1P8qsUAFMk/1kf1P8qfTJP9ZH9T/KgB9FFFAFe4/4+rf6t/KrFV7j/j6t/q38qsUAFMk/1kf1P8jT6ZJ/rI/qf5GgB9FFFAEFx/x82/8AvH+VT1Bcf8fNv/vH+VT0AFMf/XR/jT6Y/wDro/xoAfRRRQBXm/4/YPo1WKrzf8fsH0arFABTD/r1/wB0/wBKfTD/AK9f90/0oAfRRRQBXf8A4/4/9w1Yqu//AB/x/wC4asUAFMP+vX/dP8xT6Yf9ev8Aun+YoAfRRRQBA3/H+n/XM/zqeoG/4/0/65n+dT0AFMb/AFyf7p/pT6Y3+uT/AHT/AEoAfRRRQBXf/j/j/wBw1Yqu/wDx/wAf+4asUAFM/wCXgf7n9afTP+Xgf7n9aAH0UUUAQH/kID/rl/Wp6gP/ACEB/wBcv61PQAUxf9c/+6P60+mL/rn/AN0f1oAfRRRQBXh/4/Z/ov8AKrFV4f8Aj9n+i/yqxQAUxP8AXSfhT6Yn+uk/CgB9FFFAEEP/AB9z/wDAf5VPUEP/AB9z/wDAf5VPQAUxP9dJ9B/Wn0xP9dJ9B/WgB9FFFAFeH/j9n+i1YqvD/wAfs/0WrFABTE/10n4U+mJ/rpPwoAfRRRQBBb/8fNx/vD+VT1x3i7xpp3h62uZIZIby8eTZHCkgOGA5LY6Af/WrjPDPizxtr41a1t5PPkNo7xMkSr5L5GApHcjIGfavNr5pQo1VS1lJ9tT1cNk2Ir0XW0jFdXoetarqFppdhNfXswighXc7H0+nevDfG3jDUNc16RNIvb2KwkCxwwoxQuSADkDqSaZbeD/G2uTeZc212CflMl9KV6f73OPwrvfAnw5s9N8q+1gLcajDNvQI58tMY28cZI615Farjczapwg4Q6t/1+B7mHo5flCdSpUVSfRK2n9dznvBfwy1Ca+juvEUa29qjbjb7wzyEdjjIC/jmvYY0SONY41VEUAKqjAAHYU6ivcwWAo4OLjTW/XqfO5hmVfHzUqr22S2RXsfuSf9dGqxVex+5J/10arFdpwBTIfut/vH+dPpkP3W/wB4/wA6AH0UUUAQWf8Ay2/66tU9QWf/AC2/66tU9ABTIej/AO+afTIej/75oAfRRRQBXsfuy/8AXVqsVXsfuy/9dWqxQAUyHo3+8f50+mQ9G/3j/OgB9FFFAFfT/wDUH/fb+dWKr6f/AKg/77fzqxQAUy3/ANUPqf50+mW/+qH1P86AH02X/Vt9DTqbL/q2+hoAjsv+PSP/AHamqGy/49I/92pqAA9KZB/qU/3RTz0pkH+pT/dFAD6R/uN9KWkf7jfSgCKx/wCPSP6VNUNj/wAekf0qagApkH+pT/dFPpkH+pT/AHRQA+orz/jzm/65t/KpaivP+POb/rm38qAPJf2N/wDk3bw5/wBdb3/0smr1+vIP2N/+TdvDn/XW9/8ASyavX6ACiiigCG8urWzhE15cw28ZYLvlcIu4nAGT3JoF1ateNZC5hN0qCRoQ43hCcBivXGe9fJf7Wkfhu1F/Ktn4+0PUZNZtHlu2Nw2lXOJU3Spy8W5RyOFOR0PdPBes67eftEahdeCfip4b8Tzt4ahjS81y2VBMouG/0c+QUIkXhs7c4PIoWoPQ+u6KiszcG0hN0IhcGNfNERJTfjnbnnGelS0AFcn4v8SeDj/bfhXxDOJFi0WS+1G2a3kZfsR3IzZVcHow2g7vausrzb47XPxStfDl03w20vSbx3sJxM80rrdwvt+QwKAVduuAe4HXNJjW585LffDm112K80n9orxVZWUOntpUER8PzSXMNkWDeSk5iyMEDDbSwA619U/B1PCUfw10WLwMzv4ejgKWbujq7gMQzMHAbcW3EkgZJJrz3RNS/aN/sWx87wZ4Ekl+zR72udRmWVm2jJcBMBs9QO+a9G+FOneKNL8DWVp4z1SDU9d3yyXU0BJjUvIzLGpIBIRSF6fw1RJ1N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mL/rn/wB0f1oAfRRRQBXh/wCP2f6L/KrFV4f+P2f6L/KrFABTE/10n4U+mJ/rpPwoAfRRRQBBD/x9z/8AAf5VPUEP/H3P/wAB/lU9ABTE/wBdJ9B/Wn0xP9dJ9B/WgB9FFFAFeH/j9n+i1YqvD/x+z/RasHgZPAoAKjUgSyE8DArhvFfxO0vSrl7PT4TqMyjl0cCJWz0z3/CvONS8SeK/Fl+1tDJcOJcgWtoCF2++Oo9zXj4rO8PRfJD3pdl/n/lc93B8P4quuep7ke7/AMv87HZ+MPilJZ39zYaLaQyeS2z7VKxKkjrhR1HbOaw9F8ZeOdavbm3tCLgzW8m1EhCrH8vBU9j6ZPU1p/D/AOG99DqNvqmvLDFHCxItGAcucYG7tjv36V6vDDFBGscMSRIowqooAA+grkw+Gx+Lfta1RwV9l2/rud2KxeW4Fexw9JVHb4nrr/XbQ8F8KfD/AFrXHuDcK+mJFgbrmFsux7AcH8a9p8LaJa+H9Fg022w3lr+8k2hTI3djV23/AOPm4/3h/Kp69HAZXQwesdZdzysxzjEY/wB2ekeyCmRdZP8Af/pT6ZF1k/3/AOlekeSPooooAr2P3JP+ujVYqvY/ck/66NVigApkP3W/3j/On0yH7rf7x/nQA+iiigCCz/5bf9dWqeoLP/lt/wBdWqegApkPR/8AfNPpkPR/980APooooAr2P3Zf+urVYqvY/dl/66tVigApkPRv94/zp9Mh6N/vH+dAD6KKKAK+n/6g/wC+386sVX0//UH/AH2/nVigAplv/qh9T/On0y3/ANUPqf50APpsv+rb6GnU2X/Vt9DQBHZf8ekf+7U1Q2X/AB6R/wC7U1AAelMg/wBSn+6KeelMg/1Kf7ooAfSP9xvpS0j/AHG+lAEVj/x6R/Spqhsf+PSP6VNQAUyD/Up/uin0yD/Up/uigB9RXn/HnN/1zb+VS1Fef8ec3/XNv5UAeS/sb/8AJu3hz/rre/8ApZNXr9eQfsb/APJu3hz/AK63v/pZNXr9ABRRRQBg+O/CWj+NNDTRtcSZ7RbqG6AikKHfE4dOfTIHFYfiL4R/D3xF4sufE2veG7LU724s1s3W5jV4wisWDKuOHySNw5xxXBfHXRvFngDTtc+Jvgrx9q1s/nRS3Oiagq3VhKzyJH8ithovvAnae1Xbz4v+KvAUCt8XvBBsLHIX+3dDuBdWbE92jYiWP6YahAey2lvDaWkNrbRiOCGNY40HRVAwB+QqWobC6gvrG3vbWTzLe4iWWJ8EblYZB59jU1ABXJfGa+1bTfhL4r1DQWkTU7fSLmS1aMZdXEZIZfcdR9K62vMviZ498U2PjK08C+AfC1pr2uy2J1C7e+uvItrW23lFLHGWZmBAA9KT7DR4RD8NPhzdeMfB1vN4m1afRfE/hm4lXVG1yXLahEY2Mm4tt3bXfKHgFema91/ZYuYLn4F+H/s0KJHB9ot96MzLOY55EMwLEn5yu/r/ABccVk/D3TvBvxM8Gah4R8W/DfS9IufDuqPDfaKoVobedh5nmwsmPlcOWyMZyetetaPpun6NpVtpWlWcFlY2sYigt4UCpGg6AAdKokxvG3h601w2kusapNb6NZCSW7tVlMUc/HymRwQQq8nHQ556V5rZTXknhtdN0u81K38Na34mhstMkeZ/OFkU3S+W7fMEdkcKc52tx2rufib4V1zxTJpsNjqenw6dbSGW5sry3eSO7cY2BwrLlV67ehOM9KNR8M+JdY8PC11XV9Li1Kzu4bzTLiysmSOGSPoHRnO4HkHBHBpIbOP8VzT+ALnxHpfhu4uILSbQVvLaKSZpRa3HniEuhckgEOpx0yua24tEtvBPjfwtHo9xe+Tq5ntNQSe6eUTssJkWUhicPlDkjHDVd/4Qa/1xdbuvGGoWs17qdgNPjFhEyRWsIJbK7ySzFyGJP90CrGieGfEs3iLTdW8Wavp94NIikSySzt2j8yR12tNJuY/NtyAq8DJoAxfjz4wl0jwtr+hL4U8Sagt3olxm/s7PzLWHfHIvzvn5duMn0BzVz9nmYp8CvBC+TK2NEtRlVyD+7FbvxY/5JZ4t/wCwJe/+iHrH/Z0/5IP4H/7Adr/6LFAHbfaT/wA+8/8A3zTZbglf9RMOR1X3q1TJ/uD/AHl/nQBF9pP/AD7z/wDfNH2k/wDPvP8A981YooApXU5ZU/cyriQHletS/aT/AM+8/wD3zRffdi/66rVigCv9pP8Az7z/APfNNe4JZP3Eww3932NWqZL9+P8A3v6GgCL7Sf8An3n/AO+aPtJ/595/++asUUAUZpy08LeTKME8FeTxU32k/wDPvP8A980XP/Hzb/U/yqxQBX+0n/n3n/75pr3B3ofIm4J/h9qtUyT/AFkf1P8AKgCL7Sf+fef/AL5o+0n/AJ95/wDvmrFFAFKacm4hbyZRgngryeKl+0n/AJ95/wDvmi4/4+rf6t/KrFAFf7Sf+fef/vmmvcEuh8ibgn+H2q1TJP8AWR/U/wAjQBF9pP8Az7z/APfNH2k/8+8//fNWKKAKU05aeFvJlGCeCvXipftJ/wCfef8A75pbj/j5t/8AeP8AKp6AK/2k/wDPvP8A9801rg+Yh8ibjPG2rVMf/XR/jQBF9pP/AD7z/wDfNH2k/wDPvP8A981YooApSTk3MTeTKMBuCvJqX7Sf+fef/vmib/j9g+jVYoAr/aT/AM+8/wD3zTTcHzVPkTfdPG36Vaph/wBev+6f6UARfaT/AM+8/wD3zR9pP/PvP/3zViigCi05+2I3ky8IRjbzU32k/wDPvP8A980P/wAf8f8AuGrFAFf7Sf8An3n/AO+aabg+cD5E33Txt+lWqYf9ev8Aun+YoAi+0n/n3n/75o+0n/n3n/75qxRQBSac/bFbyZfuEY289al+0n/n3n/75pW/4/0/65n+dT0AV/tJ/wCfef8A75ppuD5qnyJuh42/SrVMb/XJ/un+lAEX2k/8+8//AHzR9pP/AD7z/wDfNWKKAKLzn7WjeTLwpGNvNTfaT/z7z/8AfND/APH/AB/7hqxQBX+0n/n3n/75pv2g+dnyJvu9NtWqZ/y8D/c/rQBF9pP/AD7z/wDfNH2k/wDPvP8A981YooApeeftgbyZfuYxt561L9pP/PvP/wB80p/5CA/65f1qegCv9pP/AD7z/wDfNNFwfNY+RN0HG361api/65/90f1oAi+0n/n3n/75o+0n/n3n/wC+asUUAUo5yLqVvJlOQvAXkcVL9pP/AD7z/wDfNEP/AB+z/Rf5VYoAr/aT/wA+8/8A3zTVuD5jnyJucfw1apif66T8KAIvtJ/595/++aPtJ/595/8AvmrFFAFKKci5mbyZTnHAXkcVL9pP/PvP/wB80sP/AB9z/wDAf5VPQBX+0n/n3n/75pq3B81z5E3IHG2rVMT/AF0n0H9aAIvtJ/595/8Avmj7Sf8An3n/AO+amkdI0aSRlRFGWZjgAVwPjD4mWOlXFxYabB9tuUUYl3DyQx9wcnA9K58Ti6WGjzVZWR1YTBV8XPkoxuzskuNtxNIYpMEDPHT61518TPH1rNpJ0vQrlJmuAyXEqk/u19B9eefSuGudR8R+MteEaSSzXExwkMTFY0GOe+APUmu80P4R2sbs2s6i86lRtjtxswe+Sc5/SvCqY/E5jGVPCQtHZyf9f5n0dLLMJlc41cbUvLdRX9f5fM534XeELfWmk1LVLeeSyiYLHGqkCVu+T6D2r1vR7LTtJRodN0sWyYGRHFgn6nqfxrQ0+0t7Cyhs7SMRwQoEjUdgKkT/AF0n4V6uX5dTwlNJJc3VnjZnmlXHVXJtqPRdP+HIvtJ/595/++aPtJ/595/++asUV6B5ZShnKzzN5MpyRwF6cVL9pP8Az7z/APfNLb/8fNx/vD+VT0AV/tJ/595/++abHcEF/wBxMct/dq1TIusn+/8A0oAi+0n/AJ95/wDvmj7Sf+fef/vmrFFAFK1nKq/7mVsuTwtS/aT/AM+8/wD3zRY/ck/66NVigCv9pP8Az7z/APfNNiuCAf3Ex+Y9F96tUyH7rf7x/nQBF9pP/PvP/wB80faT/wA+8/8A3zViigClbTlfM/cynMhPC9Kl+0n/AJ95/wDvmls/+W3/AF1ap6AK/wBpP/PvP/3zTYrggN+4mPzHotWqZD0f/fNAEX2k/wDPvP8A980faT/z7z/981YooApWs5VX/cytmQnhelS/aT/z7z/980WP3Zf+urVYoAr/AGk/8+8//fNNiuCA37iY/Mei1apkPRv94/zoAi+0n/n3n/75o+0n/n3n/wC+asUUAUbOcpDjyZW+Y8hfepvtJ/595/8AvmjT/wDUH/fb+dWKAK/2k/8APvP/AN802G4IjA8iY9ei+9WqZb/6ofU/zoAi+0n/AJ95/wDvmke4JRh9nmHB/hqzTZf9W30NAFW1nK26L5MrYHULxUn2k/8APvP/AN806y/49I/92pqAK5uTj/j3n/75psVwREo8iY4A5C1aPSmQf6lP90UARfaT/wA+8/8A3zSNcHaf9Hm6f3as0j/cb6UAU7ScrbIvkytgdQvFS/aT/wA+8/8A3zTrH/j0j+lTUAV/tJ/595/++abFcERKPImOAOQtWqZB/qU/3RQBF9pP/PvP/wB81Hd3BNpMPs8w/dt/D7VcqK8/485v+ubfyoA8A/Y+8WSRfDLw54V/4RjxA6eZeH+1ktM2PNxM/wDrM9s7en3gRXqfj3QNFvLhtd8WatMmh2NqQbQzvDCr5yZWKMCzYwoHbtya5H9jf/k3bw5/11vf/Syauj8d+EfEeveKbDVLTVNJ+wWEe6CwvrR5Y/Pz/riFdQzAYC56cnrQByujxapqlh4P8L6xPqcemaldX1z5U0zJcyWUXzW8Urg7uQykjOcAA96674dxtpPinxP4Vgmnk06we2nskmlaQwrNGS0YZiTtDKSATxmpNV8OeJ9QtdK1KTVtLTxHpVzJLbzR2ri2kjddrROhctgjuDwQDWh4K8P32lT6pqus3sF5q+qzLJcvBGUijVF2pGgJJwBnknJJNAHknxzj8eeL5dS8JaxrHhHwF4KlnRF1LULtZL2+VGRw0SFlVBuHc54rpfBHwZ8ANNB4m1S+uPiBqjfMmq6xeC9XOf8Almn+rUZ6YBx61zHhTQ/BXiD45+N9M+JOj2uq+KnvfM0eDVbbzojpaxp5ZtwwKYB37sc561o/BWz0TT/jf43sfAFq9r4Qt7WGK9hijZLSPVVkcSLCDwCEADheM4oXQGe3qqqoVVCqBgADAApaKKACvDfHOs+IPBn7Ql74mtfh/wCKPE2nXvhq2sll0i1EgSVLiZyGJIHRh+de5VyupfEDwzpuua7pGoXclvPoWmJql87xnYtu2/5lxyxGw5AHpQM8R8F/EDxXofxA8ceI7j4LfEOS38RXVpNbxpYLvjEVusTB8tjJK5GM8V9A+DdZn8QeG7TWLnRdR0SW4DFrHUIwk8OGIwwBIGcZ+hFXtO1Cz1DT7a/tJ1kt7mJZon6bkYAqcHnoRVkEEZByKBBRRRQAUUUUAcz8WP8Aklni3/sCXv8A6Iesf9nT/kg/gf8A7Adr/wCixWx8WP8Aklni3/sCXv8A6Iesf9nT/kg/gf8A7Adr/wCixQB31Mn+4P8AeX+dPpk/3B/vL/OgB9FFFAFe++7F/wBdVqxVe++7F/11WrFABTJfvx/739DT6ZL9+P8A3v6GgB9FFFAFe5/4+bf6n+VWKr3P/Hzb/U/yqxQAUyT/AFkf1P8AKn0yT/WR/U/yoAfRRRQBXuP+Pq3+rfyqxVe4/wCPq3+rfyqxQAUyT/WR/U/yNPpkn+sj+p/kaAH0UUUAQXH/AB82/wDvH+VT1Bcf8fNv/vH+VT0AFMf/AF0f40+mP/ro/wAaAH0UUUAV5v8Aj9g+jVYqvN/x+wfRqsUAFMP+vX/dP9KfTD/r1/3T/SgB9FFFAFd/+P8Aj/3DViq7/wDH/H/uGrFABTD/AK9f90/zFPph/wBev+6f5igB9FFFAEDf8f6f9cz/ADqeoG/4/wBP+uZ/nU9ABTG/1yf7p/pT6Y3+uT/dP9KAH0UUUAV3/wCP+P8A3DViq7/8f8f+4asUAFM/5eB/uf1p9M/5eB/uf1oAfRRRQBAf+QgP+uX9anqA/wDIQH/XL+tT0AFMX/XP/uj+tPpi/wCuf/dH9aAH0UUUAV4f+P2f6L/KrFV4f+P2f6L/ACqxQAUxP9dJ+FPpif66T8KAH0UUUAQQ/wDH3P8A8B/lU9QQ/wDH3P8A8B/lXPeOvGVl4ZtUKql5du+0QLIAVxyS3XHb86yrV6dCDnUdkjbD4epiKip01ds6iuN8f+NLPw7FcWtvIsmqvGDFFtJCZ/ib045x3rzPxH468ReIbtYbWSWzib5Et7Vmy+fUjkmregfDfxFqF/E2qRfZLfePOaSUGTb7AZ5PSvArZxVxN6eDg359v68z6WhkVHCWq4+okt+Xv/n8vvMfSrHxJ4w1iZopLieSfPnzuSIgMZwxHAHTj6cV2XhX4V3UOoW93rdzbNDG+5raMFt+OgJPGPWvS9E0nT9FsRZaZbLbwAltoJOSepJPJNXq2wuQ0oWnXfNLfy/4JjjOJK07ww65Ibba/wDA+WxR02ztLOeaGztobeMAYWNAo/Sr1V4f+P2f6LVivdSSVkfNttu7CmJ/rpPwp9MT/XSfhTEPooooAgt/+Pm4/wB4fyqeoLf/AI+bj/eH8qnoAKZF1k/3/wClPpkXWT/f/pQA+iiigCvY/ck/66NViq9j9yT/AK6NVigApkP3W/3j/On0yH7rf7x/nQA+iiigCCz/AOW3/XVqnqCz/wCW3/XVqnoAKZD0f/fNPpkPR/8AfNAD6KKKAK9j92X/AK6tViq9j92X/rq1WKACmQ9G/wB4/wA6fTIejf7x/nQA+iiigCvp/wDqD/vt/OrFV9P/ANQf99v51YoAKZb/AOqH1P8AOn0y3/1Q+p/nQA+my/6tvoadTZf9W30NAEdl/wAekf8Au1NUNl/x6R/7tTUAB6UyD/Up/uinnpTIP9Sn+6KAH0j/AHG+lLSP9xvpQBFY/wDHpH9KmqGx/wCPSP6VNQAUyD/Up/uin0yD/Up/uigB9RXn/HnN/wBc2/lUtRXn/HnN/wBc2/lQB5L+xv8A8m7eHP8Arre/+lk1ev15B+xv/wAm7eHP+ut7/wClk1ev0AFFFFAHier2/wAZNa8X61dWvjHwx4SsLO+e20uC60yK6mltwq/vi+/K7jn5eOnSsbQ/Dnx4i+I95eP8TtCm0pLGBnn/ALOj+yzN5rl4xCsmY3x1k7hgO1SfFiy/Z1g8YX39u+F4PEvi+5k33Gn6XbzXd474H3kjOEOMfeK1ofB3wFo9zH4ghuvgvZ+C/D2q2a25huL3zLu9TcSRLGrERr7ZzmhAz3BDuQNkHIzkdDS1FZW0FnZw2drGIoII1jiQdFVRgAfQCpaACvNPjf8ACv4e+ONIvtY8WWsVpd2unSxjV1kZHtYgrNuO0gOF5bDZHX1r0uuf+JHh3/hLvAGveFxcfZm1SwmtVmxkIXQgEjuASKT2Gtz5X0vw98NW0K31Sw+AvxA1jw/HAp/thLuWN7mNRzOlv5wYqcbhgDg9K+n/AISjwp/wrrRn8Dknw9JB5llmR3IVmJIJclshiQQTwcivOtH8ffFfRdAtfDlz8FdSvNbtLdbZLm1v4Bp0zKu0SbycohwDtIyOldz8EPCV94J+Gel+H9Unhm1BDNcXZh/1ayzSvK6p/sguQPpVdyTtaKKKQw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igCC4/4+bf/eP8qnqC4/4+bf8A3j/Kp6ACmP8A66P8afTH/wBdH+NAD6KKKAK83/H7B9GqxVeb/j9g+jVYoAKYf9ev+6f6U+mH/Xr/ALp/pQA+iiigCu//AB/x/wC4asVXf/j/AI/9w1YoAKYf9ev+6f5in0w/69f90/zFAD6KKKAIG/4/0/65n+dT1A3/AB/p/wBcz/Op6ACmN/rk/wB0/wBKfTG/1yf7p/pQA+iiigCu/wDx/wAf+4asVXf/AI/4/wDcNWKACmf8vA/3P60+mf8ALwP9z+tAD6KKKAID/wAhAf8AXL+tT1Af+QgP+uX9anoAKYv+uf8A3R/Wn0xf9c/+6P60APooooArw/8AH7P9F/lViq8P/H7P9F/lVigApif66T8KfXJ+PvF9r4Xt2XaZb64Q+RGBwCB95vbP51lXrQoQdSo7JG2Hw9TEVFTpq7Z09zc29su64uIoVwTmRwvA69a4rxH8TdB0+Bxpr/2lcggBUyqe53Y/lXlsEHiLxzris5lu5mIVpWXEUK++BhR/Ou60j4Qwq5bVtWeVc8JbJtyPqc/yrwP7SxuMT+qU7Lu/6/zPpf7Jy/ANfXat5fyr+r/kc74g+JmtagskdgiaYkgXc0bbpMgc4bsPwzVbwz4B1/xDGb5ytpBKN6z3BJaUk9QOv4mvX9B8N6LpTCC10+Em3ACSyIGk56ncec81vDpVxyWpXkp4ypzeS/r8iJ5/Sw8HTwNJR83q/wCvVsxfC3hvTdBsLeGC2ga5jiCSXIiAkkPck9a10/10n0H9afTE/wBdJ9B/Wvep0404qMFZI+bq1Z1Zuc3dsfRRRVmZXh/4/Z/otWKrw/8AH7P9FqxQAUxP9dJ+FPpif66T8KAH0UUUAQW//Hzcf7w/lU9QW/8Ax83H+8P5VPQAUyLrJ/v/ANKfTIusn+//AEoAfRRRQBXsfuSf9dGqxVex+5J/10arFABTIfut/vH+dPpkP3W/3j/OgB9FFFAEFn/y2/66tU9QWf8Ay2/66tU9ABTIej/75p9Mh6P/AL5oAfRRRQBXsfuy/wDXVqsVXsfuy/8AXVqsUAFMh6N/vH+dPpkPRv8AeP8AOgB9FFFAFfT/APUH/fb+dWKr6f8A6g/77fzqxQAUy3/1Q+p/nT6Zb/6ofU/zoAfTZf8AVt9DTqbL/q2+hoAjsv8Aj0j/AN2pqhsv+PSP/dqagAPSmQf6lP8AdFPPSmQf6lP90UAPpH+430paR/uN9KAIrH/j0j+lTVDY/wDHpH9KmoAKZB/qU/3RT6ZB/qU/3RQA+orz/jzm/wCubfyqWorz/jzm/wCubfyoA8l/Y3/5N28Of9db3/0smr1+vIP2N/8Ak3bw5/11vf8A0smr1+gAooooA8F+Nen/AAY8N+KX1zVfGtz4D8XXoEj3mkXsiXEw6BpYVDK68fxLzzzXV/AjWPEGtWd1dXHxA8P+OdAChLPUbO2+z3ayA/Mk6KdgO3HYH1FeO/E22hsdA+PVhrOkzjxHeY1C0v5Lcss+mnyUiWOTGMIwYFc9f09B+B89j4i+LfiTxr4R024s/Cl1pNrZvcPatbx6lfI7FpkRgCQqEIXxyaEEj3CiiigArI8aa9b+FvCOreJLy3uLi30y0kupIoF3SOqKWIUevFa9Zfi+PTJfCurR61dNaaY1nKLydZTGY4th3sGHK4GTkUnsNblnRr+HVNIs9TtwRDdwJOgJBIVlDDkEg9exIq3Xx14T0X4X311fadoXhP4p21lbaJLrOnAavNC2owI6r+4h35+Ytlc4zX0v8HJvDlx8NNFuPCV5e3eiywl7aS9meWfBYlldnJbcG3Ag9MYqiTrqKKKQwooooA5n4sf8ks8W/wDYEvf/AEQ9Yv7OqsfgP4H/AHjD/iR2vQD/AJ5itr4sf8ks8W/9gS9/9EPWP+zp/wAkH8D/APYDtf8A0WKAO72N/wA9X/If4UyZG2f61j8w7D1qamT/AHB/vL/OgA2N/wA9X/If4UbG/wCer/kP8KfRQBVvFYLH+8Y/vF7Cp9jf89X/ACH+FRX33Yv+uq1YoAZsb/nq/wCQ/wAKZIjbo/3rfe9B6GpqZL9+P/e/oaADY3/PV/yH+FGxv+er/kP8KfRQBVuFb7RB+8Y8nnA44qfY3/PV/wAh/hUVz/x82/1P8qsUAM2N/wA9X/If4Ux0bzI/3rdT2HpU1Mk/1kf1P8qADY3/AD1f8h/hRsb/AJ6v+Q/wp9FAFWdW+0wDzGPLc4HHFT7G/wCer/kP8KiuP+Pq3+rfyqxQAzY3/PV/yH+FMdG8yP8Aet1PYelTUyT/AFkf1P8AI0AGxv8Anq/5D/CjY3/PV/yH+FPooAqzq32iD94x+Y9hxxU+xv8Anq/5D/Co7j/j5t/94/yqegBmxv8Anq/5D/CmOjean71u/YVNTH/10f40AGxv+er/AJD/AAo2N/z1f8h/hT6KAKsqt9rhHmN0bnAqfY3/AD1f8h/hUU3/AB+wfRqsUAM2N/z1f8h/hTCjecv71vunsPapqYf9ev8Aun+lABsb/nq/5D/CjY3/AD1f8h/hT6KAKrq326MeY2dh5wKn2N/z1f8AIf4VE/8Ax/x/7hqxQAzY3/PV/wAh/hTCjeev71vunsPUVNTD/r1/3T/MUAGxv+er/kP8KNjf89X/ACH+FPooAqsrfbkHmNnyzzgetT7G/wCer/kP8Kjb/j/T/rmf51PQAzY3/PV/yH+FMZG85f3rfdPYe1TUxv8AXJ/un+lABsb/AJ6v+Q/wo2N/z1f8h/hT6KAKrq326MeY2dh5wKn2N/z1f8h/hUT/APH/AB/7hqxQAzY3/PV/yH+FM2N54/et930HrU1M/wCXgf7n9aADY3/PV/yH+FGxv+er/kP8KfRQBVKt9uA8xs+X1wPWp9jf89X/ACH+FRn/AJCA/wCuX9anoAZsb/nq/wCQ/wAKYqN5zfvW+6Ow96mpi/65/wDdH9aADY3/AD1f8h/hRsb/AJ6v+Q/wp9FAFWJW+1zDzG6Lzgc8VPsb/nq/5D/CoY2Vbq4ZmCqApJJ4AxXn/jf4l2cNg9v4cuvNvvN2GUxZRVHUjPB7YrmxWMpYWHNUdvzfodeDwNfGT5KUb+fRep0vxA14+G/D0t4kwa6ciO3R8fMx747gDJrxzQ9F1/xzrM9wZi7ZBnups7V9Bx39AKdpXh7xV4wd75N88bMxNxcTYTdnkDr+QFe1eC9Dj8O6LFpiP5joA0r/AN5z1P09K+fjCrm9ZSqRcaS/E+mlUo5Hh3ClJSrN6vt/X5knhjw/Z+H9KjsbHK4AMrgDMr45Y1qbG/56v+Q/wp9FfTQhGnFRirJHyNSpKrNzm7tlWFW+1TjzGH3ecDnip9jf89X/ACH+FRw/8fc//Af5VPVkDNjf89X/ACH+FMVG85/3rdB2FTUxP9dJ9B/WgA2N/wA9X/If4UbG/wCer/kP8KfRQBViVvtcw8xui84FT7G/56v+Q/wqKH/j9n+i1YoAZsb/AJ6v+Q/wpiI3mv8AvW7dhU1MT/XSfhQAbG/56v8AkP8ACjY3/PV/yH+FPooAqwK32if94w+YdhzxU+xv+er/AJD/AAqO3/4+bj/eH8qnoAZsb/nq/wCQ/wAKZEjZf9633vQVNTIusn+//SgA2N/z1f8AIf4UbG/56v8AkP8ACn0UAVbNWKyfvGH7xuwqfY3/AD1f8h/hUVj9yT/ro1WKAGbG/wCer/kP8KZCjYb9633j2HrU1Mh+63+8f50AGxv+er/kP8KNjf8APV/yH+FPooAq2isfN/eMP3jdhU+xv+er/kP8Kjs/+W3/AF1ap6AGbG/56v8AkP8ACmRI2G/esPmPYVNTIej/AO+aADY3/PV/yH+FGxv+er/kP8KfRQBVs1YrJ+8YfvG7Cp9jf89X/If4VFY/dl/66tVigBmxv+er/kP8KZEjYb9633j2HrU1Mh6N/vH+dABsb/nq/wCQ/wAKNjf89X/If4U+igCrYqxgOJGHzN0A9an2N/z1f8h/hWJZeJNDXxMvhM6lAdce2e9FkCTIIA4XeewGWAGevatHXdW03QtHu9Y1i8hsrCziaa4nlbCxoOpNAFrY3/PV/wAh/hTIEbyx+9YcnsPWqia5pLeHU8RHUII9Je2F2LuVtkYhK7g5LYwMHPNcv4C+LHw68aanJo/hjxbp+o38YZjboWR2UHkqGA3AeozQB22xv+er/kP8KbIjeW371uh7D/CpabL/AKtvoaAILNWNrGfMYfL0wKm2N/z1f8h/hTLL/j0j/wB2pqAIyjY/1r/kP8KbCjeSn71h8o7Cpj0pkH+pT/dFABsb/nq/5D/CkdG2H96/T0H+FSUj/cb6UAV7JWNrGRIw46ACptjf89X/ACH+FMsf+PSP6VNQAzY3/PV/yH+FMhRvJT96w+UdhU1Mg/1Kf7ooANjf89X/ACH+FRXiN9km/et/q27D0+lWKivP+POb/rm38qAPJf2N/wDk3bw5/wBdb3/0smr1+vIP2N/+TdvDn/XW9/8ASyavX6ACiiigCG6mtEMcN1LApmbZGkjAeYeuAD1PtUo2rhRgccCvFPh1oml+Lfi1428eeKCby/8ADetvpekRzSHy9OgihRi6JnAZy7MWNecWHh+Lx18K/Gnx11nWdWtNdEt9e+HLuK+kiWwt7bcIEVAdpDFCDkHOfU0dB2PrOisjwVqF1q3g3RNUvo/Ku7zT7e4nTGNrvGrMMfUmtem1ZiTuFYHxG8Ojxd4C13wubg239qWE1qJgM+WXUgNjuAT0rfrivjD4oGg+BPEA0rV9NtvEaaXNLp8E91GkjSbG2FVYjPI49SMVL2GtzxaxvvjJpHxK0zU5/hM97qWn+GG0JHttTgWznk81WWfcSCkeF5UjcOle1fBLwle+CfhrpmgancRXGoIZbi8eEfu/OmlaVwn+yGcgewrx7wt8Pf2f9X+HVr4n1HxIt5fzWi3F3r8/iCRLxJtuWcnzPkYNn5dvGMYNeq/s7apresfB3QdQ8QXUl5eSRyKl1LxJcQrK6wyv/tNGEJ75PPNV5EnoFFFFIYUUUUAcz8WP+SWeLf8AsCXv/oh6x/2dP+SD+B/+wHa/+ixWx8WP+SWeLf8AsCXv/oh6x/2dP+SD+B/+wHa/+ixQB31Mn+4P95f50+mT/cH+8v8AOgB9FFFAFe++7F/11WrFV777sX/XVasUAFMl+/H/AL39DT6ZL9+P/e/oaAH0UUUAV7n/AI+bf6n+VWKr3P8Ax82/1P8AKrFABTJP9ZH9T/Kn0yT/AFkf1P8AKgB9FFFAFe4/4+rf6t/KrFV7j/j6t/q38qsUAFMk/wBZH9T/ACNPpkn+sj+p/kaAH0UUUAQXH/Hzb/7x/lU9QXH/AB82/wDvH+VT0AFMf/XR/jT6Y/8Aro/xoAfRRRQBXm/4/YPo1WKrzf8AH7B9GqxQAUw/69f90/0p9MP+vX/dP9KAH0UUUAV3/wCP+P8A3DViq7/8f8f+4asUAFMP+vX/AHT/ADFPph/16/7p/mKAH0UUUAQN/wAf6f8AXM/zqeoG/wCP9P8Armf51PQAUxv9cn+6f6U+mN/rk/3T/SgB9FFFAFd/+P8Aj/3DViq7/wDH/H/uGrFABTP+Xgf7n9afTP8Al4H+5/WgB9FFFAEB/wCQgP8Arl/Wp6gP/IQH/XL+tT0AFMX/AFz/AO6P60+sDxj4lsvDVhLdXDK87IBbwZ5kbn8h6ms6tWFKDnN2SNKNGdaap01ds27meG2t3uLiVIoY1LO7thVHqTXHa98S/DunwS/Ypv7RuVwFjiyFY/7+MY/OvLNa8R+KPFn+jSGe4iDbhb2sR2jJ4yF6+2a67w18JzNapPr15JA7AnyIMZX0yxzz7Y/Gvn3muJxcnHBQ07v+rfmfTrJsJgYKePqa9l/V/wAvU5TxL4q1rxTqrQ27XEMNztjSxhkJDH3xjdk+tdX4Q+FYnszceI5J4JG+5bwuAVHqxwefYV6D4a0TTtDjaxsLdVSMD52ALsSOST61s1th8lTn7XFy55Pp0/r7l5GGKz9xp+xwUeSK69X/AF835lXSdOs9K0+KwsIFht4hhVH6k+pqdP8AXSfhT6Yn+uk/CvdjFRSSWh87KTk3KTu2PooopkkEP/H3P/wH+VT1BD/x9z/8B/lU9ABTE/10n0H9afTE/wBdJ9B/WgB9FFFAFeH/AI/Z/otWKrw/8fs/0WrFABTE/wBdJ+FPpif66T8KAH0UUUAQW/8Ax83H+8P5VPUFv/x83H+8P5VPQAUyLrJ/v/0p9Mi6yf7/APSgB9FFFAFex+5J/wBdGqxVex+5J/10arFABTIfut/vH+dPpkP3W/3j/OgB9FFFAEFn/wAtv+urVPUFn/y2/wCurVPQAUyHo/8Avmn0yHo/++aAH0UUUAV7H7sv/XVqsVSs7m2Wd7VriITs7MsRcbyPUDrV2m00AUyHo3+8f50+o42VUdmIVQzEkngCkBJUN/FLcWNxBBcNbTSRMkcyqCY2IwGAPBIPPNeb+OPjn8PfC8KFdWTWrh2K+RpjrMVx1LHO0fnn2qD4LfGjT/iVrV/pMei3GmXNtD9oTfMJVkjDBScgDaQWXjnr1r1nkWYLDSxTpNQW7en4PX7kb/VqvJz8uhwXw48HWXg39rSO1t7/AFHU7u88HT3V/f385lnupjdopdj0AwoAUAAAV0/7V/ga38RfDvxF4g1TWdUey0nQria10iKby7VrlVdlnkA5dh8uATgbc45robbwbqz/ALQNv4+V7X+yY/DculMvmHzvONyJAduMbdo6569q5H9svxpqOg+AX8L6dYQyt4jtLm1luJ87Yk2hSBj+I7+/THQ1xYPBV8dUVCgrzd7L0u/yIpU5VJ8sev8AkV/ixpGq6z+yJoEGl2NzqKQWOlXV9ZW+TJdWsYjaVFA68DOPauI+KPxJ8AeIU+H1z8N9JuDqGkeI7HN1Fpb2q6fC7lDbM5UDL7gNikg4J7V634Qg8ReMv2ZNEtvDerS+Gtd/suCK1ulOQskBC88Z2P5ZB4zhqyLLwf8AFTx34m8OzfEm38N6PoPh++XUvsmkzPK+o3iA7HYkYRASWx1/mM61KVGtKnNWaevqnqZuLiuV77HudNl/1bfQ06my/wCrb6GsgI7L/j0j/wB2pqhsv+PSP/dqagAPSmQf6lP90U89KZB/qU/3RQA+kf7jfSlpH+430oAisf8Aj0j+lTVDY/8AHpH9KmoAKZB/qU/3RT6ZB/qU/wB0UAPqK8/485v+ubfyqWorz/jzm/65t/KgDyX9jf8A5N28Of8AXW9/9LJq9fryD9jf/k3bw5/11vf/AEsmr1+gAooooA+YfjPffCSTx/rkN14x8deGNSudtrr8Gh2lwINQCqAN+ImUnadu5T04rch1L4IeNPAsOk27a+PDHgq2S6m05bS6ghmiHCiVCoM/K5285OSc5rb13VvjheeINbm0288E+FtCtNQa0sP7cgmMt2iqp84MrBdrEnA9vxrH0S1/aTf4jzzTa94QuNK+wW7bxbz/AGGX94+5YgGLCXHVjkYK+lCBnvGnXEF1p9vdWoIgmiWSLK7flIBHB6cdqnoGcc9aKACvPfjH4Y+G7aHqnjjxt4Q03Wm0nT3keSa2WSUxRhmCKT7k4+tehVyvxgvBp/wq8VXraTHq6w6Tcu1jIpKXAEbZRgOSD3xzik9hrc8BsPBeqalZQahZ/sqeCEtrmNZYVuNZhWQIwyNw8vg4I4r6D+F9hPpngXTbG58M2PhiWJXDaXZTCWG3y7HCsAAc53dOpNeUfD7wT8bR4I0ZrL42acLV7KJ4FHh+K5CRlQVUSs25wAQAx5OK9m8IWet6f4dtLTxHrMetapGG+0Xsdqtusp3EgiNSQuBgfhVPQlGtRWL4yn1+HRn/AOEcgtGvHJUzXTkR267STIVAy5GBheMk9cVxFr4h12b4SeDmh1J01fX5bWze+ZAzx+YC0kgB43bVbHbJFIZ6jRXlOua9rfgOXxBph1W61pY9GXUdOlv9rSxSmXySjMoG5dzIw4z1FalkmueFfF/h6yvfEl/rdtrYmguVvFT91OkZkDx7VG1SFYbeR0oA3Pix/wAks8W/9gS9/wDRD1j/ALOn/JB/A/8A2A7X/wBFiqfx18d+EdD8IeIfDera7a2mrXuiXP2a1fdvk3xuiYwMcsCKsfs8XEMfwK8EI8gVholqCPQ+WKAPQqZP9wf7y/zpn2u3/wCeq0yW6tymBKp5H86ALNFQ/a7f/nqtH2u3/wCeq0ANvvuxf9dVqxVK7uIXWPbIDiRSfpU/2u3/AOeq0ATUyX78f+9/Q0z7Xb/89Vpkl1blkxKvDc/kaALNFQ/a7f8A56rR9rt/+eq0ANuf+Pm3+p/lViqU9xC08LCQEKTk+nFT/a7f/nqtAE1Mk/1kf1P8qZ9rt/8AnqtMe6tzIh81cAnP5UAWaKh+12//AD1Wj7Xb/wDPVaAG3H/H1b/Vv5VYqlNcQtcQsJAQpOT6cVP9rt/+eq0ATUyT/WR/U/yNM+12/wDz1WmPdW5dD5q8E5/KgCzRUP2u3/56rR9rt/8AnqtACXH/AB82/wDvH+VT1TnuIWnhYSAhScn04qb7Xb/89VoAmpj/AOuj/Gmfa7f/AJ6rTGurfzUPmrgZzQBZoqH7Xb/89Vo+12//AD1WgBs3/H7B9GqxVKW4hN1EwkG0Bsn0qf7Xb/8APVaAJqYf9ev+6f6Uz7Xb/wDPVaYbq385W81cbT/SgCzRUP2u3/56rR9rt/8AnqtADX/4/wCP/cNWKpPcQm8R/MG0IQTU/wBrt/8AnqtAE1MP+vX/AHT/ADFM+12//PVaYbq384N5q42n+lAFmioftdv/AM9Vo+12/wDz1WgBG/4/0/65n+dT1Ta4h+2K/mDaEIz75qb7Xb/89VoAmpjf65P90/0pn2u3/wCeq0w3Vv5qnzVwAf6UAWaKh+12/wDz1Wj7Xb/89VoAa/8Ax/x/7hqxVJ7iE3iP5g2hSCan+12//PVaAJqZ/wAvA/3P60z7Xb/89Vpn2q387d5q424/WgCzRUP2u3/56rSG8tgMmZQKAA/8hAf9cv60t9dW9jZy3d1IscMSlnY9gK4b4l+M10WJI9IuYJL+VQBxvEaZOW9M8YFeb6xrHivxcLWG5Wa4iLBY1ii2xs443HHGefwrx8bnFPDydKCcp+Wx7uX5FVxMFWqSUYee/wAjqtS+L10zEabpEKKGPzXEhYle3Axg/ia4zVr/AMQeMdSW4kt5LydFEai3hOFBJIHHTk9TXqHgjwPoml2CyaxFbXuoOMybxvjj54Cgj8zXZ272MDuIRFEpA4RcA9fSuJZZjcZBPFVbJ9Lf1+p6DzfAYCbWDo3a+03/AMO/yKXg3w/Z+HdFitLaLbKyhp3PLO+Ocn9BW1UP2u3/AOeq0fa7f/nqtfRU6caUFCKskfLVas6s3Um7tjYf+P2f6L/KrFUoriEXUzGQbWC4PrxU/wBrt/8AnqtWZk1MT/XSfhTPtdv/AM9Vpi3Vv5jnzVwcYoAs0VD9rt/+eq0fa7f/AJ6rQAkP/H3P/wAB/lU9U4riEXMzGQANjB9eKm+12/8Az1WgCamJ/rpPoP60z7Xb/wDPVaYt1b+a581cEDFAFmioftdv/wA9Vo+12/8Az1WgBsP/AB+z/RasVSiuIRdSsZBtIXB9an+12/8Az1WgCamJ/rpPwpn2u3/56rTFurfzXPmrg4xQBZoqH7Xb/wDPVaPtdv8A89VoAS3/AOPm4/3h/Kp6pwXEKzzMZAAxGD68VN9rt/8AnqtAE1Mi6yf7/wDSmfa7f/nqtMiuoAX/AHg5bigCzRUJurcdZQKrXes6TaQzzXWo2sMduhkmZ5AojUdWbPQfWnGLk7JAT2P3JP8Aro1WK82vPjT8M9KSPzvFVrP58jFfsytNgZ6ttB2/jUvw1+MfhDx9qt3pmkfbre5t4zKFu4gnmxggFlwx7kcHB5r0ZZPj40XXlRkoLdtNGvsKqjzcrseiUyH7rf7x/nUFxqFnb28txJMBHEhdiBnAAya+cNM/aXvtR+IVlptj4etxod1eJbgyM32kh227+DtHXO3B9M96vLcmxmZKcsPG6grvW39MdHD1K1+RbH0zRVHVNRW2026uLdRcTxQu8cQ6yMFJC/ieK+a/hX8ZPib4p1HxJp729tdXEelXNxZoloE+zXCj92nvknGG5JA5608vybEY+jUrU2lGna93bcdLDyqxclsj33WvGXhXwzK0Ov8AiDT9NlkLyJHPMFdlHcL1rynxP+074V0/XLe10XTbnWNPIBuLwMYduTyFRly2B64/rXiPhrwD8Qvil4omvtYa6iIdFvL/AFJWTavTCqQNxA/hH6V7x8P/ANnzwN4fke4126PiO48xXhM0ZhjjA7bAx3ZPXJI46dc/V1MoyDJ1bHVXVqW+GO135q34teh2uhhaC/eS5n2RxfxN/aQ8T6b4m1fRNB0nT7aC2maCG4uUZ5sqeXxkLz2BB616X8EfG3i/xr8ItU1m6tIf7ahe4ispFj2JcuIwUbB4+8dpxxxXdS+HvB82tHWpdD0mTUiu03TWqGUjGPvYz04rUtJbO3h8mLyoo1J2oi4AHsBXiY7NstqYSFHDYVRkrNybvtuvR+vyOepXouCjCFn3PBf2ZNW+K994x1WLxl/bEmlrbkudRiKBJ9w2hMgdt2QOOB7VS+N3hL4vap8ZLfUfDUmoNpn7j7FNBdbIrbGN28ZGPmyTwcg9+lfRv2u3/wCeq0fa7f8A56rQuJJQx8sZSoQV48vLbT16a/poH1tqq6kYra1j5w1/4OePNS+O48WW2o2/9nf2jHc/bDcESQopBMYXr2IGOMEdOa+lapWlxCiybpAMyMR9Kn+12/8Az1WvMzHNsRmEaUa1rU1yqytp5mNWvKqkpdCasvxBpg1rw3qmjtO9uL2Ca3MqfeTepXI+mavfa7f/AJ6rTIrq3AbMq/eNedCbhJSjujJOzufMnh/9lW8aaX+3/FcEcSsPKFjAXZ175L42n8DXu3w9+G/hDwH5z+HNL8i4nRY5riSVpJHA7ZY8c84GBmuo+12//PVaPtdv/wA9Vr2sx4kzLMY8leq+XstF80t/mdFXF1qqtKWg3T/9Qf8Afb+dQ61o2ka3ara6zpdlqMCtuWO6gWVQ3qAwPNLZ3EKQ7WkAO4n9an+12/8Az1WvFhOUGpRdmc6bWw+3hht4I7e3ijhhjUKkaKFVQOgAHAFFv/qh9T/Omfa7f/nqtMhurdYwDKoPP86lu4izTZf9W30NR/a7f/nqtNkurcowEq5waAHWX/HpH/u1NVS0uYFto1aQAgcipftdv/z1WgCY9KZB/qU/3RUZu7fH+tWmxXVuIkBlUEAUAWaR/uN9Ki+12/8Az1WmvdW5U/vV6UAOsf8Aj0j+lTVTtLiBLZFaQAgcipvtdv8A89VoAmpkH+pT/dFR/a7f/nqtNiurcRIDKoIAoAs1Fef8ec3/AFzb+VJ9rt/+eq1Fd3VubSYCVc+W38qAPK/2N/8Ak3bw5/11vf8A0smr1+vn/wDY98beFYfhX4c8Fy61bL4h8y8P2A7vM5uJpB2x9wg9a9L+Meo+KNN8G6hceGhbW5is5pp72Z/mgVFyBGmPmc84J4GM80NgjtaK4PxJqGq3j+EfDtjqc+nyaxG8t3eQhTMsUUQZghYEBmZlGccDNW/AN5qUGu+IPC+pajNqf9lSQyW13OFErwzIWCuVABKlWGccjFAHzf8AGPStD8VaV8a9b8VSfbfFHh6f7PpNnPMQLCyCxGOWKPOPnLMS+Dz+vp3wKh0fRPi54n8L+Bbzz/CEGlWt1NbxXBntrHUHZg0cTEnG5AGZQeDVLxr4u0m8uPid4k1zwXod14V8O2b6NdXEuRe6ncqY38jI4EIZlHOTkgjuK2/2e9bvrHUJvAOseCfD/hS5XS4NatINFJ8loJmKkSAgESqwAY85z14oX9f1+IS/r8P+GPZaKKKACsfxt9nPg/WBeRalLbmyl81NOLC6ZdhyItpB346YOc4rYqnrdxfWuj3l1pth/aN7FA729p5oi89wMqm88Lk8ZPApPYa3PkKOy+Eujac3l+C/j1p9lCpdtiXUcaDqScSYA96+mfgxJo83wy0WfQI9aj0uWFpLYau7PdFGdiC7EsTnORyeCK4+Xx58bnjZIvgTGshBCmTxTalAffAziup+BfhbVfBnwv0nQNbmgk1GIzTTrbkmKJpZXk8tM/wrv2j6VQjsryNpbSaJcbnjZRn1Irz+PwfrcPwt8MaZALX+3NAe2uo43kPlSSRZDRlgOAyswzjqRXotFIDzPUPCWveMW17UNetYNEmu9KGm2FutwJzFh/NMrsoA5cJwOy1f0zT/ABbrvirRNS8S6TZ6Vb6IkrgQ3YnN1cOnl7lwBtQKWPPOSPSu9ooA5P4u2ttJ8MfFc0lvC8i6JebXZAWGIHxg1mfs6Af8KH8D8D/kB2v/AKLFbPxY/wCSWeLf+wJe/wDoh6x/2dP+SD+B/wDsB2v/AKLFAHe7V/uj8qZMq7B8o+8O3vUlMn+4P95f50AO2r/dH5UbV/uj8qWigCvegbY+B/rVqfav90flUF992L/rqtWKAE2r/dH5UyRV3x/KPvensakpkv34/wDe/oaAHbV/uj8qNq/3R+VLRQBWuAPtNvwOp/lVjav90flUFz/x82/1P8qsUAJtX+6PypjqvmR8Dqe3tUlMk/1kf1P8qAHbV/uj8qNq/wB0flS0UAV5wPtVvwOrfyqfav8AdH5VBcf8fVv9W/lVigBNq/3R+VMkVfMj4HU9vY1JTJP9ZH9T/I0AO2r/AHR+VG1f7o/KlooAr3AH2i34H3j/ACqfav8AdH5VDcf8fNv/ALx/lU9ACbV/uj8qY6r50fA79qkpj/66P8aAHbV/uj8qNq/3R+VLRQBXmA+2QcDo1T7V/uj8qgm/4/YPo1WKAE2r/dH5Uwqvnr8o+6e30qSmH/Xr/un+lADtq/3R+VG1f7o/KlooArOB9vj4H3DVjav90flUD/8AH/H/ALhqxQAm1f7o/KmFV89eB909vcVJTD/r1/3T/MUAO2r/AHR+VG1f7o/KlooArsB9vTgf6s/zqfav90flULf8f6f9cz/Op6AE2r/dH5UxlXzk+UfdPb6VJTG/1yf7p/pQA7av90flRtX+6PypaKAKzgfb4+B9w1Y2r/dH5VA//H/H/uGrFACbV/uj8qZtX7QOB93096j1G+s9OtWur65itoFIBeRsDPpXn+v/ABV0u3kdNJtZb19hVZX+SMHscHkjP0rlxONoYZfvZW/P7jswuAxOLdqMG/y+87jW9X0rRbX7Rqd3DboQdoYjc+OyjqT9K8X8YePNV8RmXTrKH7NYzEKsKLulkx6kevoKzLe38TeOdWLbpb2VcBpHOI4VJ/ID2HNew+BPBNh4YjaYsLu+fhp2XG0f3VHYe/evBdbFZtLlpe5T79/67L5n0iw+CyWPPWtOr0XRf5er17Hm3hj4a6pqsNvcXky6fFIdxikQ+bsz1A7E9s17Noml2Wj6XDp1jFsgiGADySe5J7k1Mf8AkID/AK5f1qevYwWW0MGvcWvc8LMM2xGPdqj93ov63E2r/dH5UxVXzn+UfdHb61JTF/1z/wC6P616B5g7av8AdH5UbV/uj8qHZUXc7BR6k4qP7Rb/APPeL/vsUm0h2YyED7ZPwOi/yqfav90flVSGeD7ZOfOjxhf4x6VP9ot/+e8X/fYpcy7hyvsSbV/uj8qYir5r8Dt2pPtFv/z3i/77FMS4t/Nf9/F2/jFHMu4cr7E+1f7o/Kjav90flUf2i3/57xf99ij7Rb/894v++xRzLuHK+wyED7XPwP4e3tU+1f7o/KqkM8H2qc+dFj5f4x6VP9ot/wDnvF/32KOZdw5X2JNq/wB0flTEVfOfgdB2pPtFv/z3i/77FMW4t/Of9/F0H8Yo5l3DlfYn2r/dH5UYXOMDNR/aLf8A57xf99ivPvid4203wTJN4kuo5L2K2hWIQwMMtIxO1Seg65J9O1VBTq1IUqS5pSaSXm9DWlRlUdkd9CB9sn4HRan2r/dH5V5r8L/iUnxE8K65q+haXLa6lZoY1tJ3Dgy7CY8MMZBPHbv9a+a57j48eOlu9PkHiS6S2m82eEJ9nCPkjH8Occ/L2xnHFfT5dwvWxNWrTr1I0vZtKXM+/wCH4m1LBym2pNRtvc+3tq/3R+VMRV86Tgdu1cv8H7HxFpnw30ax8VTPLq8UGJy8m9gNx2qzdyFwCeenWupT/XSfhXz2IpKjVlTUlJJtXWzt1Xqcs48smriTyQW8LTTyRxRr953IVR9SaWJoZolliZJI2GVZSCCPUGvM/wBpHwP4g8eeB7fTPDtxGtxBeLPJBJJsWdQrDGemQSDzxxV/4AeEdb8E/Di20TX7lJbwTyS7EcusCsRiMHv0J44yx+tdzwWHWXrE+2XtOa3J1t3/AKRp7OHsufm17Gt4u8a+FfBivceJdXt7ESuBEjAtI/HJVFBYj3xivOviB+0b4P0OJ7fw/FJrl61uskMiDbbhmGQHY/NkA5IA9uD0h+O/wV1T4i+MYNa0vWrWz8qBLaeK5ViAoJIZNoOT8x4OOnWrOm/s0/D+G308X0mpXc9umLlln8tLpsk5KjleuMKRwB9a9zL6HDtGhSrYupKc3e8UtF67fnqdNKOEjFSqNt9jc/Z7+Jl18StF1KfUNKgsbqwnSNjASY5FcEjGeQRg5/Cvn74l/Ej4n+JPiLqfhvR5tTsQlzLZw6Zp6srsoYrlsfMxIGSeg7YFfW/g3wtoPg/RhpHh3T0sbMOZCisWLMerFmJJPA6ntWjBa2q3kt2ttCLljtaYRjeRgcFutY4XO8BgsdWxFHDKUH8Cl9nz67/hsmTDE0qdSUow06X6Hk37LWieOtG8M6nF41W8jR7lTZQ3ku+RBg7zySQCcYGex49fL5v2efHurePtXl1LVoLfTrqSdzqIm3vOGJKgx5zyduQeBg4zxX1lRWVLinGUMVWxNGMYura+mit2/wCDe5McbUjOU4pK58waB+ywJbXdrPi3bOs5DLaW2VKDHQsQQ3XnGK9c+GHwf8J/D3VbrVNGN/Pd3EZh33cqv5cZIJVcKOpA65PFd3Y/ck/66NVisMdxNmmOg6daq+V7pWS/BE1MZWqK0paDWRGUqyKykYII4IrivCfws8B+G9dm1zSPD1vDfM7FZGZnEWSc+WGJCfh9K7emQ/db/eP868iliq1GMoU5tKW6Tav69zCM5RTSe47av90flTI4II2do4Y0ZzlyqgFj7+tSUVhckr2nPm55/etU+1f7o/KobP8A5bf9dWqegBNq/wB0flTIVXDcD7x7VJTIej/75oAdtX+6Pyo2r/dH5UtFAFeyA2ycD/WtU+1f7o/KoLH7sv8A11arFACbV/uj8qZCq4bgfePb3qSmQ9G/3j/OgB21f7o/Kjav90flS0UAVrADyDwPvN/OrG1f7o/KoNP/ANQf99v51YoATav90flTIFXyhwOp7e9SUy3/ANUPqf50AO2r/dH5U2VV8tvlHQ9qfTZf9W30NAEVko+yx8D7tTbV/uj8qisv+PSP/dqagBCq4+6PypkCr5KfKPujtUh6UyD/AFKf7ooAdtX+6PypHVdjfKOnpTqR/uN9KAIbED7JHwOlTbV/uj8qisf+PSP6VNQAm1f7o/KmQKvkp8o+6O1SUyD/AFKf7ooAdtX+6PyqK8Vfsc3yj/Vt29qmqK8/485v+ubfyoA8g/Y4t7c/s/eHLg28Rm829/ebBu/4+5h169K9I8f6Zda14I1rSbEIbq8sZYYg7bV3MpAye1eefsb/APJu3hz/AK63v/pZNXr9DA4rxLoetRr4Z1nR7e3u9S0MFJLSSbyxPFJEEkVXxgMCFIzxxVrwJpOrxanrfiLXreC0vtWli22kUvmi3hiTail8AMxyxOOOa6uigDx/xh8DLTxB4ovLoeK9UsvDmqajDqer6BHEjQXlzHtw28/MgbYu4DIJGfTHb+HPBGn6P4317xgb2+vtU1hY4SbmQMlrbx/dhiAHypuLMeuSa6migAooooAK8/8AiP8ADWw8WaqNbvfG3jLQlgthG0WlawbS3CqWYuy7SM88nPQD0r0CvE/2h/hn8SPiLq9lb6H4q0mz8Lwxo1zpN4swS8lDEnzTFhmTG35dwHBpDPKb7w1e+M9bk8P/AAZ8dfEjVlt5Ql94kv8AxFJ/Zlrg/MseFBnf2U498cj6k+Hvh+48LeDdO0G81u+1y4tIyst/evulnYsWJJJPrgDJwAOTXmej+G/2gNH0yDTNJ1j4XWFjboEht7fSblI41HYKGwK9U8IR+IovDtpH4rudOudZAb7TLYRskDHccbVYkj5cde+aroI1qKKKQBRRRQBzPxY/5JZ4t/7Al7/6Iesf9nT/AJIP4H/7Adr/AOixWx8WP+SWeLf+wJe/+iHrH/Z0/wCSD+B/+wHa/wDosUAd9TJ/uD/eX+dPpk/3B/vL/OgB9FFFAFe++7F/11WrFV777sX/AF1WrFABTJfvx/739DT6ZL9+P/e/oaAH0UUUAV7n/j5t/qf5VYqvc/8AHzb/AFP8qsUAFMk/1kf1P8qfTJP9ZH9T/KgB9FFFAFe4/wCPq3+rfyqxVe4/4+rf6t/KrFABTJP9ZH9T/I0+mSf6yP6n+RoAfRRRQBBcf8fNv/vH+VT1Bcf8fNv/ALx/lU9ABTH/ANdH+NPpj/66P8aAH0UUUAV5v+P2D6NViq83/H7B9GqxQAUw/wCvX/dP9KfTD/r1/wB0/wBKAH0UUUAV3/4/4/8AcNWKrv8A8f8AH/uGrBOBk8CgAph/16/7p/mKq6dq2l6jJLHYaha3TxHEixShiv1xVo/69f8AdP8AMVMZKSvF3KlCUHaSsx9FY2v+KND0GaOHVL5YJZF3KgUsceuAOK5TUfi1osdtvsLK7uZt+3y5AIhj+9nn8q5a2YYag2qk0mvv+47MPlmLxCTp020+vT79jvW/4/0/65n+dT1jeG9Xh12ys9Vt43jSeFjsbqpDYI/MGvOtc+KuqRX19aWenW0axu8cTyZLqVONxHQ9DxU4jMcPh6cak3pLbzLwuVYnFVJU6cdY736Hr1VL+9s7IiW8uoLdFQktI4UAZHrXneneLPFGq/DjUdSt4Ab6CYRrNDF95OCzBemRntXF6Z4X8VeLL83c0U2Zclrq7yo47DufoBXFXzh+6qFNycldf1/Xqehh8iV5vE1VBRdn18/66+R79Z3VveW6XFpPHPC/3XjYMp/EVg+IvG3h3Q5pba7vC91EATbxIWbnoM9AfqaPh54dm8M+H/7PuLhZ5WlaVigO1ScDAz9Kwte+GNnq3iWbVJNTmiguH3ywrGC2cc4Ynj8jXTXq4x0IypQXO90+hx4ejgFiZxrVHyLZpb/mY938Wo2V5bXSGW4X5YhLJlSCeScc/h+taN/421S++Gc2uWNr9muxP9nkZPmEY7uM/UDnoTW1pHgbw3pbG1WxF0JoyJWucOWAOR7D8AK6WysrOytFs7S2igt1GBGigKPwrCjhcfJP21XdNaLZ9+h018ZlkGvYUXpJPV7rt1/r7jwDS9C8XeK7d7qEXV5AHJ8y4uMKW743Hk/Su88N/CvTrcxya3cSXkpQM0MZ2RqfTI5b9K9KRVRQqqFUdABgVg+Lmk32MKSvGssoRihwcZFYwyfD4aPtanvyXfb7v87mtbP8ViX7OlanHy3+/wDysaumabYaZCYdPs4LWMnJWJAoJ9TirVYX/CNx/wDQRvf+/lH/AAjcf/QRvf8Av5XqxnVirKnp6o8SShJ3lO79DWP/ACEB/wBcv61PXPf8I/H9q8v7fefcznfz1qT/AIRuP/oI3v8A38p+1rfyfiLkpfz/AIG7TF/1z/7o/rWL/wAI3H/0Eb3/AL+U0eHY/MZf7QveAP4/rR7Wt/J+IclL+f8AAXxiokSwibJR7kKwz1FTf8I1pH/Pu3/fxv8AGo4/DcCzRyPeXUnluGAZsjIrcrOGH9pOU6sFrbzLlW5IqNOX6GFH4d0prmWMwNtXGP3jVL/wjWkf8+7f9/G/xrQh/wCP2f6L/Kp3ZUUs7BVHUk4FbfVKP8i+4z+sVf5n95kf8I1pH/Pu3/fxv8aavhzSTIy/Z2wMY/eN/jV7WNUsNI0i51bUblLeytYjNLKx4VQM59/618jfE/8AaJ8Ta5qX2fwc0uh2CPhZFAe4uOwJyMKP9kfma9vJeFKucTcaFNKK3k9l/XkdGHjia792T+8+qW0HQVnW3ZVEzDKxmY7iPUDOapeIrbwh4d0uTVNcuYdPs4/vSzTlRn0HOSfYc18v+F/h/wDF7xN8UdI8Ua7ZahazSzw3cupTFUEca4OMAgqdoxswOvI617z+0P8ADO/+JOg6dbaZqUFndWNw0irPu8uQMMHOMkEY44Peu3FcM5Xg8ZQoVq8XGXxOKT5fLrv3+bRpNOnUjGVXR726Gt4IvvA3jO3ubzw5fJqFvA4RyrSIyMR3VsEflXG/GH4keCfh5qH9jtpN5qermES+RHKUjQHpvcngkc4AP4Zrc+AHwwHw10/UYbjUhf396Y2uGRNsabQcKueT948nGfQVa+I3wZ8G+O/EcGvayt/HdpGscgtpgizqp4D5BPtkEHFY0cFw/RzOUaqc8OtnbVvTfbTfa3QmNeEaz5ptxPEIfjJqes+AvEN7p/he3tdU07yWWeF3liiidtpZlYnkHGO3zcjjmPwJrfxe8W+B9b1bSbVbuW1lh+zSC0jUyjLCVEBGHI+U/hxzxX034Q8H+GfCWmvp/h/R7WxgkA83auWlwMfOxyW79T3rZgRI3aONFRABhVGAOvauyvmeS01OOFwELOSacknorXVtd7Pr1NJZildQj16s+e/hXoXxq1TxDp9z4titrHQtxe5SWKJJnUZwoVRuUk4544rc+IXwe8WeLdVuNPbxjaW3haWVZlt/sQa4ix0XIxuAPcn65r22ivNeaKGKWKw9CnTktuWEdNb3V0/e8zCWPrOXMtDk/hn4J0PwHpUmi6HCyx/K800h3STvjlmP9BwK6yq8P/H7P9FqxXn169SvUdWrK8nu2ckpOTvJ6hTE/wBdJ+FPpif66T8KyJH0UUUAQW//AB83H+8P5VPUFv8A8fNx/vD+VT0AFMi6yf7/APSn0yLrJ/v/ANKAH0UUUAV7H7kn/XRqsVXsfuSf9dGqxQAUyH7rf7x/nT6ZD91v94/zoAfRRRQBBZ/8tv8Arq1T1BZ/8tv+urVPQAUyHo/++afTIej/AO+aAH0UUUAV7H7sv/XVqsVXsfuy/wDXVqsUAFMh6N/vH+dPpkPRv94/zoAfRRRQBX0//UH/AH2/nViq+n/6g/77fzqxQAUy3/1Q+p/nT6Zb/wCqH1P86AH02X/Vt9DTqbL/AKtvoaAI7L/j0j/3amqGy/49I/8AdqagAPSmQf6lP90U89KZB/qU/wB0UAPpH+430paR/uN9KAIrH/j0j+lTVDY/8ekf0qagApkH+pT/AHRT6ZB/qU/3RQA+orz/AI85v+ubfyqWorz/AI85v+ubfyoA8l/Y3/5N28Of9db3/wBLJq9fryD9jf8A5N28Of8AXW9/9LJq9foAKKKKACiiigAooooAKKKKACiiigAooooAKKKKAOZ+LH/JLPFv/YEvf/RD1j/s6f8AJB/A/wD2A7X/ANFitj4sf8ks8W/9gS9/9EPWJ+zr5v8AwofwPtKY/sO16g/88xQB6DTJ/uD/AHl/nR++/vR/kaZN5uwZKfeHY+tAE1FM/ff3o/yNH77+9H+RoAivvuxf9dVqxVW88zbHuKf6xegqf99/ej/I0APpkv34/wDe/oaP3396P8jTJPN3R8p970PoaAJqKZ++/vR/kaP3396P8jQBFc/8fNv9T/KrFVbjzPtEGSmcnHHtU/77+9H+RoAfTJP9ZH9T/Kj99/ej/I0x/N8yP5k6nsfSgCaimfvv70f5Gj99/ej/ACNAEVx/x9W/1b+VWKqz+Z9pgyUzlsce1T/vv70f5GgB9Mk/1kf1P8jR++/vR/kaY/m+ZHynU9j6UATUUz99/ej/ACNH77+9H+RoAjuP+Pm3/wB4/wAqnqrP5n2iDJTOTjg+lT/vv70f5GgB9Mf/AF0f40fvv70f5Go383zU5TPPY0AT0Uz99/ej/I0fvv70f5GgCKb/AI/YPo1WKqy+Z9rhyUzhscGp/wB9/ej/ACNAD6Yf9ev+6f6VznjvxQnhnSTPmCa7chYYCcEn1POcCvKNI1fxf4m8XWtxbXdw1wJFyIyVhjQHnI6AY9eteXjM1p4eoqSTlJ9Eexgcmq4qlKs2owXV/wBfie9vIkeN7quTgZOMmsfVPFnh3TY5HutXtcxuEdI38xw3ptXJrlPit4U8QeIL+yuNNaOWKJChiMmzY2c7ufX+lYlh8IdQeZ/t+rW0abfkaFC7FvcHH86zxOMxqqunRo3t1e36fma4TAYB0Y1cRXtfolr+v5FrWfivAXuf7M0+QSKpS2mlYFWOR8xXqOM/pXILqPjXxXdMsFxqF2ckFYcpGgPGDjAA+tek6B8OdF0m8BmzqMjwlW+0KCnuQvr+PFdfpmn2+mWotdPt7a2gBJ2RpgZPeuT+zsdi7PFVLLsv6t+Z2/2rl2CTWEpXfeX9X/I4z4beA73w1q0uo317BIzQGJI4QcckEkk/Su9P+vX/AHT/ADFH77+9H+Rph83zl5TO09j6ivbwuFp4Wn7OmtD5/GYyrjKvtaruzkfHHgG38TatDqJ1CS1kWMRyARhgygkjHPB5NN034YeF7WOVbiK4vt5GDNJgpj024rs/3396P8jR++/vR/kayeXYWVR1JQTb7m0c1xkaSpRqNRW1tPx3KdjZ2untb2VnCsNvFCVRF6AZpV0fSVv5L9dNtRdSAh5fKG5s9cn3qRvM+3JymfLPb3qf99/ej/I11ezhZK22xxe1ndu7138xYo44kEcaKiDoqjAFI3+uT/dP9KP3396P8jTG83zl5TO09j7VZBNRTP3396P8jR++/vR/kaAIn/4/4/8AcNWKqv5n22PlM7D2qf8Aff3o/wAjQA+uYeG41XxHNG9ztis5FZU25qxd3Wrz63LYWU8EQijDksvXOPr61Lo2n31rf3NxdTQvJOoJKg9vyrgqS9vNQSdk9e2n/BOuC9jFybV2tDaopn77+9H+Ro/ff3o/yNd5yEZ/5CA/65f1qeuI+KXxA0f4eaauq6y5kklUx21tCMvM/XA54Hqx4H1rnfhr8abPxn4V8RawmjzWk+hW5uJrbf5nmJtZl2txydjDGK9KllGNq4Z4qFN+zulfzbt+ehtGhUlDnS0PWazNb1zRdCAn1rVrHTYpCER7qdYgzc8AsRk18cap8evitr13t0y9FmBIXWGwswxwTwpJDEjt7103xz8G/Fbxxq/hvUJNEuLsS6Rbh4ogFS1uGGZQ4J+U7ucntgdq+lhwXPD16cMfWjCMr9ddPWyOtZe4ySqySTPZr/48/DG2tdQmj8QfansusMMD7pjuxiMsAH57g4xzXmPjr9qJJLGe18G6HNDcMF8u9viuE/vfuhnJ9Mt+Favhb9l3Q7aKRvEOu3N/JLbhFjgj8kQSHGWDZO7HIGQB6iut8O/s9/DjSRE82lyapNHnMl7OzBs+qKQvH0ranLhTBTcvfrNbX2/9t0v3/EpPBU31l/XyPH9S+KPxd174X2ms6bDcwv8A2lJb3V9YWvzSKEUpwAcDJYEjglQPrzKeB/jj428/7baa/PFcqtw41C5MMUn93Achc88DHFfZuj2NvpkX9n6dbW9pa26KkUMUe1EXHQAdK0P3396P8jWNLjGGE5lg8LCOrabWtm7ra23rbsTHHqF/ZwSPGtE+FfiK+/Z1/wCEA13VFttUdvMjbeZUgAkDpESOq8c44GeM4o+BXwPsfA80+p+IjYavrPmKbeRIy0dsozym4fePrjjAxXsv77+9H+Rpi+b5r8pnjsa8SpxFj50qtFTtGpJyaStq9/O3kczxVVxlG+jdyaimfvv70f5Gj99/ej/I14ZzkcP/AB9z/wDAf5VPVWHzPtU+Cmflzx7VP++/vR/kaAH0xP8AXSfQf1o/ff3o/wAjUa+b5z/MmcDsaAJ6KZ++/vR/kaP3396P8jQBFD/x+z/RasVVi8z7XNgpnC54NT/vv70f5GgB9MT/AF0n4Ufvv70f5Go083zX5TPHY0AT0Uz99/ej/I0fvv70f5GgCO3/AOPm4/3h/Kp6qweZ9onwUzkZ4PpU/wC+/vR/kaAH0yLrJ/v/ANKP3396P8jUcXm5fDJ970NAE9FM/ff3o/yNH77+9H+RoAisfuSf9dGqxVWz8zbJtKf6xuoqf99/ej/I0APpkP3W/wB4/wA6P3396P8AI0yLzcNgp949j60ATUUz99/ej/I0fvv70f5GgCOz/wCW3/XVqnqraeZ+92lP9Y2cg1P++/vR/kaAH0yHo/8Avmj99/ej/I1HF5uGwU+8exoAnopn77+9H+Ro/ff3o/yNAEVj92X/AK6tViqtn5m2TaU/1jdRU/77+9H+RoAfTIejf7x/nR++/vR/kaZF5uGwyfePY+tAE1FM/ff3o/yNH77+9H+RoAi0/wD1B/32/nViqlj5nkHaUxubqPevmv4n2njbwvoOqeMvGHxtutD8Vs802i6Dp1wpspQrHyoFgZd0xb5QWxwW5zQB9P0y3/1Q+p/nXgHxz8ba/Z+DfhrY6t4kk8C6h4guY5NZu4XEbWcaW5edQWyB87KMeuBW/wDs/wD9l6hd3uraF8aNX8eW6ReTJaXsiFbdiwIfaFVgeCATwQTR3C57HTZf9W30NJ++/vR/kabJ53lt8ydD2NACWX/HpH/u1NVaz837LHtKY29wam/ff3o/yNADz0pkH+pT/dFIfOx96P8AI02HzfJTDJjaOxoAmpH+430pv77+9H+Rpr+dsPzJ09DQAlj/AMekf0qaq1l5v2WPaUxjuDU377+9H+RoAfTIP9Sn+6KT99/ej/I02HzfJTBTG0djQBNUV5/x5zf9c2/lTv3396P8jUV5532SbLJ/q27H0oA8o/Y3/wCTdvDn/XW9/wDSyavX68g/Y3/5N28Of9db3/0smr1+gAooooAKKKKACiiigAooooAKKKKACiiigAooooA5n4sf8ks8W/8AYEvf/RD1j/s6f8kH8D/9gO1/9Fitj4sf8ks8W/8AYEvf/RD1j/s6f8kH8D/9gO1/9FigDvqZP9wf7y/zp9Mn+4P95f50APooooAr333Yv+uq1Yqvffdi/wCuq1YoAKZL9+P/AHv6Gn0yX78f+9/Q0APooooAr3P/AB82/wBT/KrFV7n/AI+bf6n+VWKACmSf6yP6n+VPpkn+sj+p/lQA+iiigCvcf8fVv9W/lViq9x/x9W/1b+VWKACmSf6yP6n+Rp9Mk/1kf1P8jQA+iioby6tbOBri8uIreFeryuFUfiaTaSuxpNuyEuP+Pm3/AN4/yqesCz8TaDqmrJZWGpwTzxlmZVJwQByQeh/Cub1j4saLay+Xp9nc3+GKs+RGuB3BOSfyFctXH4alHmlNW+/8jto5bi60+SFN3+78z0OsjxB4g0fQ2ifU76KAnOE6uffaOce9eVX3xY8QTTL9jtbK3XJG0qXLenOazNI8N+JfGWuyy6g08TjHnXN1GVwBxtAwMnHavKq54qnuYSLlJ/cexR4ddL95jZqEV56/1956hZ/Ebwzd30trDNcZSN3EjRYRwq7iF5znAPUCuT1r4uSy2jR6Rppt5y3Es7BwF9Qo710vhz4a6Jo99HevNc3kyIV2y7fLJIwTtA9CeCT1q9Z+APCdt5mNIjlDkHErF9vsMnirlTzWtBJyjF63/TuRCrk1Co2oSmtLX79e3kYWh+I/EGs+A7rU0tw2pRCVIGjTHmYA+YD1GT07iqvwWk8STXt/NqU19JZbAB9qZjmTP8O72znHtXogiigntoYY0jjRWCogwFGOgFW6644CfPTqTqNuK+84p5lT9nVp06SSm7+nkePeIfhx4j1Txbe3Pn25triZpFuJJMkKTwu3rwOPTivTfDuj2eg2EGn2MYVEQl2xzI3GWPua1KYf9ev+6f6VphsuoYapKpBavuZYvNMRi6caVR+7Hov1H0UUV3HnFd/+P+P/AHDViq7/APH/AB/7hqxQAUw/69f90/zFPph/16/7p/mKAH0UUUAQN/x/p/1zP86nqBv+P9P+uZ/nU9ABTG/1yf7p/pT6Y3+uT/dP9KAH0Vn6zqY05Yf3DzyTNtRFOM1j6n4wh0u3e41Oz+xRRrvd7iYRhV9TkdKxdeHPybvyTf5G0KFSavFHQP8A8f8AH/uGrFeeXPxT8Kwm2vJtU0yKKaNjCzX8YEgBwSD3wRitLXPHNvpeijU7uOCxtpQBBdXcwWBmYZX5uMg9eDyK0baaTjJX0Xuy/wAi/qdbt+RpaQz3HinUbgJhI18k89wR/wDEmrGq+IdB0m4h/tTWtOsjNlY/PuUTecjgZPNfOHxW+JHiafTP7L8D6hb6jcX0TTavcaPG0rQqCFwpUt5asXPXnpz68N4H+AXjzxVpkWqOlrpVvMcxi/Zlldc8vsAJA+uM19XknCtGWCWLzDEKlGTdk1q9X0dmu60emuh3TwcfiqT5Voj2L4m/tJ6Lot3BaeD7aDX2Bb7TM7PHEmDgKpx8xPXPTGOuePOviX8evH+p6yLLw4s2h2VxBDLbxJAHuJAyBt24g5BJONo6D616N4Q/Zi8L6bqL3HiDVbnW4MDyrcIYFBzklirEt6Y4r3KDTrCD7P5NlbobaMRQERjMaAYCqewx2r05Znw9lsoLC0PbNJ3lLTXS2jXT/CvmZuthaLXJHm9T4j1DwR8XviH4i0+/1rR9Smnv4Y1jvLmLy4o4hwGbHCDgkjAJznByM/V/we+HWl/D7wkmlQpDcX067tQugn/Hw/PGD/CAcAfj1JrsD/yEB/1y/rU9eTnHFGJzKjHDqKp019mO3l93bbqYYjGzrRULWXZGN4d8K+G/DstxLoOhafpr3JzM1tAqF/rjt7VrL/rn/wB0f1p9MX/XP/uj+tfOVKs6suabbfd6nI227sfRRRUCK8P/AB+z/Rf5VYqvD/x+z/Rf5VYoAKYn+uk/Cn0xP9dJ+FAD6KKKAIIf+Puf/gP8qnqCH/j7n/4D/Kp6ACmJ/rpPoP60+mJ/rpPoP60APooooArw/wDH7P8ARasVXh/4/Z/otTswVSzEAAZJPagBaYn+uk/ClikjlQPG6up6MpyDSJ/rpPwoAfRRVTVdU03SbYXOqX9rZQltokuJVRSfTJ70ClJRV5OyJLf/AI+bj/eH8qnrn9W8UeH9Ds21TVNVt4LOd1EMoO8SZXPy7c549KtSeJNETww/iUahE+lLEZvtCZIK9OB1znjHXPFPlfYyeIpJuPMrpXevTv6GtTIusn+//SvMNT+OHhSHQm1DT4bu8nEwi+yuoifkE7ieRt4PrzXYfD7xPaeLfDUet2sMlsskjK8UhBKMvBGe496qVOUVdo56GZYTEVPZUqicrX07HRUU2OSOQExurgf3Tmobu/sbRtt1eW8BxuxJIFOPXmoO4LH7kn/XRqsVS0e5t7u3kltZ454/NYbo2DDP1FQal4i0XTblra9v44plAJQgk4PToKANSmQ/db/eP86rW+pWtzpZ1K1czW+xnBVTlguc4B+leT+AvjQ2ueJJdNvdEaG3cO8DW5aSQYOcMO/Hcd6uMJSTa6HJiMdQw9WFKo7Snoj2SiorOdbq1iuFSSNZFDBZF2sM9iOxrGuPEU0c8kMXh/WJjGxUssACtg4yCTyKg6zXs/8Alt/11ap68N8ZfFTxLofxJ/sOy02D7Gs8amGSMmWbfjOCDx1wMDt3r1NNW8RSOAvhgoufmL3idPUVcoOKTfU4sLj6OKnUhTveDszfpkPR/wDfNcx8WLzX7DwJqF14ajkbUFC4Mab3VNw3Mo7kDP8AOvDnk+MHiLwZE6jVZreK8YZQGO4kJHU4wWQHP4n24qnS51e9jkx+brCVPZKnKTtfRaH03SK6MSFZWKnBAPSuT8KWfij/AIVjb2OpXXla+1myedM24xsc7SxHUgEZ9xXA/BP4feNPDPi+51HV5Y7azMbJIonEv2ok8Hg8YPOTz7cmkoKz12Np46sp0VGi2p7v+X1/pHsdj92X/rq1WKzpYbq4sZ4rK8+yTGY4l8sPjnng8VFpWm6pbXfn3uuy3qbSDEYFRc+vFZnpGtTIejf7x/nVbV7F9QtlhS+urMhw2+3YKx4PHIPHNVtD0kafLLL/AGhqF0XypFxNvA56gdjQBoXlzb2dtJdXc8VvBGNzySMFVR6knpTNPvrPULVbqwuoLqBs7ZIXDqfxFct8XPB03jTwsdPtLoW13FIJIi5Plt6q2P54OCKq/BjwRdeCPD9za391FcXV1P5r+UTsQAYAGevc5x3q+WPJe+pwuviPrapez/d2vzX69jr7eaOG0LO6KdzY3MFyc184+Nvi58HfGPgrWLf4j+H4LDxXYrcWQ0e4tzPexyAkJ9nlCD7xCsGUgA9emT9BSaLpeqKk2oWUdw8ZZVL54Gakj8O6FGpEek2aNtKhxCu8ZGOGxkcVFjuv2PmLwf8AFTwbo3hb4Y2PxP0eDWLy2tJI7nW7yAzNpMv/ACzVgyEksuwFgeCuecV0/wAPr/w/4z/ahHir4cQo2h6foUtrrepW1uYba8ndwYoxwN7KBktjoOvSu58EfBnR/DviKXVLi9OqQ7GSG2ngXaob+9nIYgew9a9H0u0tbKzW3srWC1hBJEcMYRRz6DitKnLze6cOXzxU6P8AtUVGV9l26dylqPibRdPupLW6vdk8eN0YjYkZGew9DV+1uob3T1urdi0UqFkJBGR9DU+xd27au71xzSS/6tvoazO459fEtvbg2403Vp3iyrGK0JBx3B6EVvwSedBHLsdN6htrjDDI6EetMsv+PSP/AHamoA599f1EyMkHhjUnGSAzlEB9+TW3GWFqrKu5gmQucZOOlSnpTIP9Sn+6KAMSDUfEss8Yfw7FDEWAdmvFJAzyQAOeK2L3zxZzfZRGZ9h8sSEhd2OM47VNSP8Acb6UAYmg/wDCRF4jf/2atptOVh3l89uTxW5UNj/x6R/SpqACmQf6lP8AdFPpkH+pT/dFAD6ivP8Ajzm/65t/KpaivP8Ajzm/65t/KgDyX9jf/k3bw5/11vf/AEsmr1+vIP2N/wDk3bw5/wBdb3/0smr1+gAooooAKKKKACiiigAooooAKKKKACiiigAooooA5n4sf8ks8W/9gS9/9EPWP+zp/wAkH8D/APYDtf8A0WK2Pix/ySzxb/2BL3/0Q9Y/7On/ACQfwP8A9gO1/wDRYoA76mT/AHB/vL/On0yf7g/3l/nQA+iiigDJ13U4rKSGKSGZySHyi5GAen1qD/hJrX/nzvf+/Y/xrWvfuxf9dVqesJwqt3jOy9DWM6aWsfxML/hJrX/nzvf+/Y/xpr+JLUsh+x3nBz/qx6fWt+uf8YeK9I8MpA+pSvvkbKxRgFyMHnBI4rGp7SlHmnUSXp/wTalBVpqFOm235j/+Emtf+fO9/wC/Y/xo/wCEmtf+fO9/79j/ABrR0TU7TWNLg1KxcvbzLlSRgjsQR61bYhVLHoBk1UY1ZJSjUVn5f8EmXJCTjKDTXn/wDnpfEVs00TfZLzCk5zGP8al/4Sa1/wCfO9/79j/GuPsfiauo+LrSwh03FlLOIUkL/vCWOA2OmM9qg8ffE86b4j/snQLvTLtrdA1yBIJGDbiChAPy4xz35riWO5qM60Kl4x0do7f8DzPUjlFd1o0XTs2r6yO3/wCEmtf+fO9/79j/ABpH8SWpdD9jveD/AM8x6fWvLfjL8RLzQ9T0y0l1f+x472xScRKfnJb724gZGDx2710ngOx8W3HhLVba+uLqGS5Qixe4kJcEqckHkhTx/SqlVxkZqLhLladpOFk7dm9+3qOWWU4YdV5ySvbS+u9vw3OrfxdpqY3xzrnpuCj+tOj8V2EgJjguZAOpVQcfka+afiXfHwJNDZ68rNfzIZIrWNw52ZxuJzgAkEevHSvW/wBmDXtI8QeDL640+O5iuEu9l3HMBgNtG3aR1GPxzmurC4HPKuHWMq0HCj/M7fLTffraxrj8twWGo+0hPnflt9518vi6ye+h2QsYlzlvMXdk9gvf86i1/wAXXUKRDS7SAOSd5vWKDH+yB1ry343XOifCW40vWLLSX1W6vrmRoILmXbBDs2kk4GWOWGAT9elem/D7WNL+J3w/0vxFqOiQDz9+YJgJBG6sUbaSOhK1u8nzj+z1jatowk7Rat/w62fQ5qkMHScKsIuUOt+/pf8AyLtx4qdtJaS2s2F4Yspv5hDY/vDkr+FchpmseNJNat7241S1uLRHAlghT5SvfHHXHvXafEbWp/Cnw/1fWtOsEupdPtC8NuBheMAZA/hHU47CvMv2YviVrvjxtWtNY06xhFkUkjns4TEjFwwKEcjPGc1rHh3H4vCSx0avuU2k+munS+u5OHrwhRnONJNeev3HbeN9W1DVNF+x6G91ZTtIN8jKV+TnIBGSOcVweq6H4m1OytIL7UGufs28KJC5wCQc5xyevX2r3auD+Pep+KtI+GWo33g+OVtSRkBaKPzJI4ifndV5yQPY4GT2rz45DLM8TGlKrZzajrot+upeBzWWH5adKCWu789N7HM+B/D0Oh6vBql9JcTyojDyY4cKCwIPJPPB9BVu08JeD4buSaW11i4jY5SF8BU59VIJ/E1X/Zo1zxtrvhGS48afankS9ZLOe5h8uSWPZ82eBkBuAceo7V6/V4zhqOX1pYSUoy5Hva6vp3ZWJzjEqtJuTvto7bfLzOP02Twzp7lrHw6YWyDuW2XOR05zWi3iS1Mit9jvOM/8sx/jXkX7U2nfFC91XRW8F/2w+mLEwlTTJGVxPu6vtIONuME8DmvYPBcesxeFNEi8Qvv1dbKNb1sg5l2DdkjgnNerWyWeFwVLEQrxfPf3UldW76nFWlCUI1J6t+eo1/FNki7ntrtBnGWQAfzp3/CTWv8Az53v/fsf415T+1N8P/GvjU6LJ4XP2m3tRIs9p9oEWHbGJOSAeAR6j8TXp/w507UtB8A6LpWv3q3GoWtqkU8pk3AsO249cDjPfFXXyz2eBp4mOJUpybThbWNur1/Rb9SJqhGmp21fS+wsniK1a4jk+yXmFB42D/Gpf+Emtf8Anzvf+/Y/xrWm/wCPyD6NU9eX7Ov/AD/h/wAEx56X8n4mF/wk1r/z53v/AH7H+NVP+E00U3Kp5h8zlNm9N27I4xu6107DcpGSMjqO1fMHhX4BXPhj4gw+JPFvibTU0axvBdQTecVlnkVwyB9wAXnBOCc16uW5dSxEKssTivZuKulyX5t9FqvL7zWm8K4ylU923mfQZ8T2gBJtLwAdSYx/jVeLxtosz7IXaR8E7UdGOPoGqTxB4w8J6Ra27atrVpFDfIfJO4uJV7kbc8c9elcb8OPgp4J8J+Jm8U6PNd3hlicWqSyq8USSDB24HzZU4GSeDXPh8LGVKcq9Zxkl7qUL3fZu6t+JjSxGDqOUftLonf7+w7xN48143cb+G7fw1sRmDvqGotlk7YVF4P1JrsLTxVDJaQyS2dwJGRWYRDemSOdrcZHocDNcppnwT+Gem65LdR+GLeczhmMVyzTRR85+VGJA/wAK9KijjhiSKKNY40UKiKMBQOgA7CtMdGlyxjhql7btwSf/AKXK/wCBtUqYeyUYf1+Jif8ACTWv/Pne/wDfsf400+JLXzQ32O8+6R/qx7e9b9MP+vX/AHT/ADFed7Ov/P8Ah/wTLnpfyfiYU/ieIQSGCxuml2nYHTClscZI6DNeYaZ4k+Ldxbazbzal4UmuJYCLJ7XeTZylhyw2nI27uvcD3r28EetcBrHxC8D+FvFr6FLCbe9ldPtM1vbKERm5HmMME9c9DjNd2DqV6UZJcsm7bwT2fr/w5FTH4TCx5qqSTaWr6mD8JLzx7o5vY/H+qRa0GCm0kt4/3iddwb5VBHTHXvXoH/CTWv8Az53v/fsf41oxXEE9+PInjl2oQ2xwcHPfFcBdfGPQrbx2/hiayuUjS5+yvelgEWTOD8vXbnjP44rPEPFYurKrdJvpGKS+5MzxmZYSg1KsuXmdlr1+45746Wvjjxd/ZsHg3WptFtIN7XKmSSF5XONp3ICSAM8cda7PwNrGpaf4V0uz8SPcX+rW8Hl3VxGmRK2eGycE8YySOtdbaanY3lnLeWdwlzDEWDNGc8gZIryjwP8AGqLXfFLWGo6UtjaMjmCVHZ2GOQHGO4HbvW08RjK2EjhuaPLDW/Kr693u/wDhgxObYSg6eHqKzk9PN+tvM7i/1JNT1HTVgt7hPLuAWLpjjIrwX4u/A34geLPipqWq2dxZzadeyB4rm5ucCBNvCFcFuMYGAR+tfTmm31vqNml3aOXhfO0lSvQ4PB+lZ1/4it7S8ktf7O1SeSM4JhtSynjPB6GujIs0xWS1p16LTlJW1X/B8jshjHTa9mrfifOth+yzcNY2keo+K44dQLM04gtzJEEyMBCSpz1ySMc9OOfoC+8E+H9R8C23gzVbP7dpVvbRW6LIxD4jUBW3LghuOorXtp/tUttcCKWISRFtkq7WX2I7Gs+513UEuJIbfw3qM4RiofKorYPUZPT3rrx/EOY4+UZVqnwu6tZWflbX0M6uKq1WuZ7DfBHg3w34L0s6b4b0yOyhZi7nJd3PqzNkn8+K3P8Al4H+5/WlhZniRnQxsVBKk52n0rnzfeKJLn93oVrEOgMl4DxnrwK8mrWqVpupUk3J7t6swlJyd2zoqK+e/ix8QvGdj8Tn0fRbia1itpI44LdYwftDMAcnI5BJx9K9msj4vkkga7XR4Y8r5qJ5jNjvg9M0TpuCTfU83B5lSxdWrTgn7js7/p9xrn/kID/rl/Wp6pXq3EksiWsqwzmAiN2XcFOepHevKPjVpfxKksbD+yNQvL6He3nx6chidW42k7Tkjr9KmEeaVrm+NxLwtCVVRcrdFuexh1LlAw3DqM8imr/rn/3R/Wvn34e/D34jQ+OLbWdSu5rDKmS4uXuVlkYMv3SuTk9ueBj2r2zSdJu7TUDPca5fXgVMeXJtCnPqAKqpBRdk7mOXYyri6bnUpOGtrP8APobNFU9WsF1G1Fu11dW6hwxa3k2MevGfTmq+j6Ha6ZO88NxezSOu0me4aTjOehrM9Ada6lpsmuXOnx6haPeKAWt1mUyAAd1zmqPibxp4Y8N3MFtrWrw2k0/MaFWY4zjJ2g4Hua8w0f4O6lH8TZtXvtTgm0xbl7glXYTyBskKeOOvJz2rd8efBnSfEepW97Y6hJpWxBHKgjMocAk5GW4PJ9R7Vty01JXeh4jxeYzw85QopTUrJN7rv0Nvw/8AFPwfrfiCTRbO9kWZd2yWVNkUu3rtYn055xmuusrq1u2kktbiGdAQC0bhgDjpxXBeGPg74T0LXP7UT7VeFVIihuWVkQkYJwByfr613lhZ2tmZY7S3igQkMVjQKCcdeKipyX9w7cveMdJ/W0lK/TsRajrWk6dKIr7ULe3kIyFd8HHrj8Km06+tNRtRdWM6zwklQ69MjrT5bS1ml82W1hkkxt3NGCcemalRVRdqKFHoBgVB3GFfeItL03VLm2uJJjKNuVjhZscZ6ge9c/4/+KOleErXT5JNPvLqW+VpEix5ZRAcEtu6c9q7aD/j7uP+A/yrF8aeCvDvi9Lca5ZtM1uT5UiSFGAPUZHUdKqHLze9scmOjiZUJLDNKfS+xW0nxxaarptvf2Gja1PFOgdStrxj65weazvir45n8G+G7fVbbTvPuLyVI0jnyojypY7sd+MY9a63QY9Lt9MjstH8kWdpm3VImyIyhwV+oI570appmn6vBNZapZQXls20mKZAy5GcHBpppS1WgqsK9TCuNOaU2t+lzjvAHjzWvFXhyPU4PC7Mwdo5GS5VULD+7u5712HiK+uNN8PX+o21sbi4t7Z5Y4R/GyqSBxVjTbGz02yjstPtYbW2iGEiiQKqj2AqxSbXNdLQ0o06qoKFSV5W1fn3Pnr4SeNPiN4k13U4YLmG+3WruTcRhY4H/gwVHHJxg5/SqGieGfi1r1rrmmX9xqkEUsOXF9KQk0gcHYpPqN3I49eK+h7G2t7a7uRb28UIbaWEaBcn1OOtXa29vZtxieLHIJTpQhiK8pWvfW179Op5d8FPB/jHwrpj2+p3lrDby3HmNa5MrKMYOCDhc+2elejXsdzLDcR2dwLachdkpQOF/A9at1jeLdesvC/hvWPEeoiVrTTbR7qYRrucqikkAdycVjOfM3JntYTCwwtGNGnsu5xfjfx5Z/DzXvDtn4m8RT393r18llaafa2kYZixC+Y2WGEUsuT6nABq18a/AN/44sdPXTr+C2ns5HOycsI3DAc5AJBGPTua+VfFnxF8C67a6H4y1nxPbXfjK/8AFWnXt5bpbzFNI02F2It0YpghQQzleWcnrgV9waDq2n69otnrWk3IubC9hWe2mClRJGwypwQCMj1FEJOPvLcWLw1LF0nRqL3WeUXHwZ+3+ErHRZ/ENwt3p5JD7d8IL8sFU4IHTnPauvsPhzpcPw/g8HXV5eTWqbjLJG/lmRmJJOOeMnIHsK663/4+bj/eH8qnqnVk1a5hSyrCUpOcYauPL8trfcjzfQvgz4P0/S7qxu47nUhcujtJPJtZNucbSmMdTn1zXS2Pg3w3b6Xb6XDpqpaWjMIUEjcbsFiTnJJPc10dMi6yf7/9KmU5S3Zrh8DhsNb2UEum2tvXcq6VpWn6VG8en2qW6yHcwUnk/jTrzTNOvZlmvLG2uJEGFeSMMQOuOat0VJ1lPSYIbeCSO3hjiTzWO1FAH6VZMURk8wxoX/vFRmorH7kn/XRqsUAAAxjHFY+i+HNB0u+uL/TdIs7S6nZhLLFEFZhnP862KZD91v8AeP8AOndkSpxk05K7Ww+iiikWUbeztJblrqW1geeORgkrRguv0PUVeqCz/wCW3/XVqnoEklsFMh6N/vGn0yHo/wDvmgY+iiigCvY/dl/66tViq9j92X/rq1WKACmQ9G/3j/On0yHo3+8f50APooooAr6f/qD/AL7fzqxVfT/9Qf8Afb+dWKACmW/+qH1P86fTIP8AVD6n+dAD6bL/AKtvoadTZf8AVt9DQBHZf8ekf+7U1Q2X/HpH/u1NQAHpTIP9Sn+6KeelMg/1Kf7ooAfSP9xvpS0j/cb6UARWP/HpH9KmqGx/49I/pU1ABTIP9Sn+6KfTIP8AUp/uigB9RXn/AB5zf9c2/lUtRXn/AB5zf9c2/lQB5L+xv/ybt4c/663v/pZNXr9eQfsb/wDJu3hz/rre/wDpZNXr9ABRRRQAUUUUAFFFFABRRRQAUUUUAFFFFAGP421xfDfhPUtcaEzmzgLpFnG9+irntliBXOaVq3i3R/E+j6Z4putMvodbSURNaW7Qm1nRN5j5Y71KhsHg5X3ra+JOjXXiDwLq2kWRUXU8H7jccAyKQygnsCVArnLS51Xxd4x8OXcnh3VNIttFE1xdvfRhN07xGNY4+TvA3MSw4wB60IDS+MOqaZa/DjxTZ3Oo2cNzJol35cMkyq75hcDCk5OTxVL9nV1X4EeBwWUH+w7Xgn/pmKh+OPgvwrrHgvxHr+qaDY3mq2miXP2e6ljzJHsidlwe2GJIp/7O8EMnwJ8EO8asx0S1JJHX92KAPQPMj/vr+dMmdNg+dfvDv70n2W3/AOeKflTZbeAJxEv3h296AJvMj/vr+dHmR/31/Oo/stv/AM8U/Kj7Lb/88U/KgD5m8X/tI6pb+OzpumaNatpVrd+TKJc+bLtfDEHoPbivf/G/izT/AAn4bk1u+SSVAVRIosbndug9u/PtXN3Pwi8BR+NB4vGjA6i9yJirSEw+Yer+X0znn0zzXXeI/Dej+INJl0vVLNZbaXBIBKsCOhBHQ17GY1cslCjHBwkml77b3f3td9rb7aG2Z1VVpWwsVGVna/fpfuZnw68bab410aXULOGW2aGUxSwykZU4yMEcEEGvi3xpqnjX4j/EC401oLy9v/tMkUVjGD+7Cseo6DA6k4A9q+3vCfhHQfC+mHT9Is/LiZy7s7FmdvUk+1XhpWmQ3n2qLT7SO4lOJJlhUO4x0LYyegrfJM3oZVXnX9ipzt7jf2X3+fyfS+rFlOLr4WjatZza1tseBaL461r4S6Ho3gfUNNt7+5soBJeyecePMYuEQjg7VIGemfYV9DwXEU1vHKGAEiBgCRkAiszU/C/h3U72G81DRbK6uIMeXJLEGZcHI/WtL7Lb/wDPFPyrycViPrFR1WrOTbdtrvXQ86jDFfWKtSvU5oyd0rbHNweD/Dlhqv22xtFinl3jeHJEZIPKg8Kea8k+DvwI1Pwd8SD4h1bWdOvbG3Eot0QFnmLAgFwwwuAc9Tz+de8zwQrcQKI1AYnIx14qb7Lb/wDPFPyrTL8fVy7D1sPh7RhVVpKy1/q567x1d35pN3011PH/AI0/BC1+Iniy21+PxEdNcQrBcRmASh1Ukgr8wwcE+o6V6vptrb6bp1hp1vJmG0hWFCzAnaqbRn8qs/Zbf/nin5U17eASIPKXBJzx7VWJzPFYmhTw9Wd4U/hWmn+fzMZ1pzioyeiOB+Kfwj8J/ETVLPU9YuL22uraPyt9pKq+ZHnIVtynoSeRg810ngTwj4a8EaO2leHLRLW3eQySEyF3kc8ZZicngAVufZbf/nin5UfZbf8A54p+VTUzLF1MPHDSqN01sr6CdabioN6GR4t0DQPE0NvY69ptnqVqrlwk6hgrY6j0Ncn8W/Ek/wAO/BdhH4V0+zgi80W6ARfurdACcBRgZOP513s0EK3ECiNQGJyMdeKfPYWM8RintIZY26o6BlP4GsI158qhJtxWtr6fccmLhVrUJU6c+VvZ9jmPhP4lvPFnge31TV7eGK4kZ43CjCSgHG4A9j/Q10VlZ6bpyrDp9raWcRcsyQRrGpOOpA71PHZWkcaxx28SIowqquAB6AUj28AdB5S8k549qhzeqWzKw8J06UYTlzNLV9/Mm8yP++v50eZH/fX86j+y2/8AzxT8qPstv/zxT8qg1POPj/r3iTRNC0+48Ns6F52W4nijDtGMfKOhwDzz7V0Xwp1XWNV8C6ffeIV2X8ituLLsZ1DEKxHYkYNb88EKzwKI1AYnIx14qf7Lb/8APFfyq3NcnLY4YYSccXLEe0dmrcvReY/zI/76/nXhmir8Th8aS92+pf2X9scyFmP2T7Nk42/w/dxjHOfxr2/7Lb/88U/KmNbweag8pcHOeKIT5b6BjMD9acHzuPK76dfUn8yP++v515L8f/BniTxZNpcuhSRXEFurrJbNOse1iRh+Tg8ceterfZbf/nin5UfZbf8A54p+VEJuD5kXjsFTxtB0al7PsYvhGyu9L8P6Lp+pXa3N3bWojml35BYAdz19M+1b3mR/31/OqssEIuoVEa7SGyMdam+y2/8AzxT8qlu7udFOCpwUFstCTzI/76/nXn/xr8F3fjfSrG206/t4J7WVpNszEI4IA6jOCO3HrXefZbf/AJ4p+VNNvB5yr5S42nt9KcZOLujLFYaniqMqNRe6zxi6+B/2zw7o9pN4jSG9s0dJmEXmRsrOXwuSCMEn6+1ev+H7C20bQ7LSbebfFaQJCrMRlgoxk1a+y2//ADxT8qPstv8A88U/KnOpKejZhhMsw2Dk5UY2bSXXZDHdft0Z3LjYec1FrMcV1YtE2pSWILA+bFKEYe2TTngh+2onlrtKEkYpbzTNPvIDDdWkUsZIJVlyMioO8ztFsLO0vDNHrt3fSFCCk12HXtztFS+IbbSr1IY9TuRFEpJUify8t6ZBHbNS2Wg6NZzeda6bbwyY27kTBx6VJd6Zp926RXVnBMgBYLIgYA+vP1oAp+H7Lw/ZSytpM0TSMoEhFyZDjt1JxXK+L/hv4L1fxWviLVruSCaQq0sP2hUinKgDkEZ6AZwRXbWmj6XaMzWun20BYYYxxhcj8KW70nTLvb9qsLefZnb5kYbGfTNVGTjszDEYWjiYqNaKkk769yjoa6FFcMNFNkItv7z7OwIz2zisTUvCPw/h8WjxDqENlFqTt5372fCM39/YTgn3x1rpYdPsbe7EdvaQxIyEsEQAE59qln0vTbhg09jbysBgF4wSB+NJSa2Kq0Kda3tIp21V+4unXOnTW+7T57V4Q2Mwsu0H8Pwrn4LXwP4c12W6t4NK06/mUmV1UKxBOfwz7V0UGn2MCbILSGJc5wiADP4VHNp1hJcKZLO3clTktGCe1F2VKnCTTkrtbeRLZ31neW63FrcxTRNna6tkHBxVK98RaHZzPDc6nbxyocMhbJH4Cr0dlaRqFjt4kUdAq4FMOnWBcyGzty56sYxk/jSLI4Lq3upYLq3mR4XiLK4PBFeG658Xng+L8VxbzlvD9oTZSqpysik/PL7kEAj2X3r2nWNLhvraXTVkktEuIGjMkGA6A8ErkYBxXnn/AAoPwj/0ENX/AO/qf/E1tRdNX5zw85pZhV5I4Oys7t37bL07nqsFzbzwpNDMjxyKGRg3BBGQaxX8W+HVuQP7TjY42/KrHnP0qfwz4ftNC0O20mOWa6itl2RyXBBfbngEgDp0HtV1bO1WfC28Sgrk4UDvWTPZpuTinJWYl1DpvnDULi3tWmgUlZmjUugHoeo71n23i7w/cTxwQ6gGkkYKg8thknp2rW+y2/8AzxT8qPstt/zwT8qRSSWxXvbuC0lkupnxFFCWYqNxwD6DrWRceOfDlvbS3E13KkcUbSMWgdRgDPUjGf61s+RD9tCeWu3y84x3zVLxN4Z0fxFph03VLZpLUuHZI5Wj3EdMlSCR7U1a+pFXn5H7P4ul9rnz/wCCvirdRfFK61vVpHTTdTIhlj5IgQf6sgf7Pf6tXv2leJNN1HUDb2v2glkyHeBlQ49z9a5j/hTPw9/6A83/AIGS/wDxVdpp+m2lnbRWMMZMMESRpvYu2BkDJPJ6dTWtaUJWcTx8lwmOwsZwxUlK7umm93v0QavqtppdqLi48x0LhMRIXOTnsPpVfR/EGn6pO8NutwjIu4mWEoMZx1NaItrf/nkv5UG2g/55L+VYnuGZqerwaXcNJLBdTiQgD7PFvxgd/SptG1q31TzfLt7q38vGftEWzOc9PXpU0UEJupl8tcALgenFT/Zrf/nkv5UAUNY1y30ySON7W8uDICR9ni3gex9Kdo2pLqCSzG1ubTDBdtymxjx1A9Ku/Zrf/nkv5UxbaDzXHlLgYxxQBQ1bXV0+6EA03ULrKht9vFvXvxnPXirel6gl9aC4ME9rkkeXOu1xjvipvstv/wA8U/Kj7Lb/APPFPyoAxr3WprLVLiKPRr+7X5cSQhSp49zWR8SvGy+G/AcmrCJoNQuR5NpBLjeshzyQD0A5/L1rqooITczKY1IG3Ax04qnrfhfw9rZiOraRa3nk58vzUztz1x+QqoNJrm2OfFwrToyjRdpNaN9D56+A/jy60HWZ9Huo5b2DU5A0a+YARcHvk8fN0PuBX0pazeYokkXymdFZkZhlTjkH6Vz6fDvwOjh18MacrKcgiLkGugW3g81x5S4AHarrTjOV4o8/JcFiMFQ9jWkpW2tf7jHl1/U1ldV8M3rqGIDCaPDD161umVfL3AqWxnbuHX0pv2W3/wCeKflR9lt/+eKflWR7BgWusay18d/ht0VyoZjdodg9fet+6nMdtJJComkVCUjDgbzjgZ7ZqGKCE3UymNdoC4GOlTfZbf8A54p+VAGRZ6rrc13Es2grbQM2Hka8Rio9cDrVnXr+PT9Jv75khmSGLeySSBVKjrknjpmr32W3/wCeKflUZtLWRpI5II3TAyrLkUCd7abnxV8SNTl8Y+MrXxEUjtGstQgvLWFYgyhYWysZHHB7+5NfXeheJE1rwfZa1oNpFceei/6OZlj8s9GUnplTxWv/AGTpf/QNtP8Avyv+FSxWNnEu2K1hjXOcKgA/StqlSM0rKx42V5dicHObq1udS1ta2vfcy9DvNXmv5/7Q0+2tISuQVuQ7buMD8s1c1i61CGFG0u2t7qQth1lm2ADHXNSQQQtPOpjUhSMDHTipvstv/wA8U/KsT2ijo13qszyjVLO1tVAHlmK48zce+eBjtTdUn1aNl/smKxmBZvM+0SlcdMYx+NaH2W3/AOeKflTI7eAl8xLw3HFAFfR59SeOT+1o7KF9w2CCUsCPfNRavca2twi6TFp0kRT5nuJWBDZ9B1GMVofZbf8A54p+VH2W3/54p+VAFLQHvPscn9pNarP5rf6gnbj8ah1OXxCLxv7NOkm2wNvns+/PfpxV20ghZZN0anEhA47VN9lt/wDnin5UAR6dJc/Y4/7Qa2Fzzv8AJJ2deMZ56YrKuv8AhJTdTGxu9JW3LnyxKrlwPfFbP2W3/wCeKflTYreAg5iU/Me3vQAtm8gtYhdywtPtHmGM4Ut3xntWNcp4peeTydS0iGLcfLzEzNtzwDz6VtfZbf8A54p+VH2W3/54p+VAEVg22NxJIhfeckcAn1rIWHxVvBbWdLK55H2c5x+da1rBC3m7o1OJCBx2qb7Lb/8APFPyoAWdt0LrFMiSFSEY4IU44OO9Ydha+IUuUe48QWskIkzIgtApcZ5AOeM1t/Zbf/nin5UyK3gIbMS/ePagBb4ySWkqWl1HBOVwkjKGCn1x3rM0+z1qO8jmvfEMdxEM74UtkQNxxznI9a1fstv/AM8U/Kj7Lb/88U/KgClOlxNYzxWd8LOYykrLsD4GeeDxzUWlWmq2935l9r4vIdpHlfZ0TnscirlpBCyybo1OJGA47VN9lt/+eKflQBW1eCa8tljtNUaxcOGMiKrEjB4wf88VW0OzvLOWV7vW5L5WBASRFUKc9eK0vstv/wA8U/KmxW8BDZiX7x7e9AFXWbW5vViFnrD2BQncY0Vt/wCdGjWctgsouNXuL/eRgzFfkx6Y9aufZbf/AJ4p+VH2W3/54p+VAGRdafPfLG8OtXVgF3ArCVw3PU5FXtHtnsbdop9TmvmL7g8xGQMDjjt/jT7KCF4ctGpO49vepvstv/zxT8qAM3VdMmvrvzo9evbOPaFMUDqB9ckdataPCtlYJbteS3JBY+ZO4LnJ9asfZbf/AJ4p+VMht4DGCYlJ57e9AGbqOjG8vJLhde1O2D4/dQzqEXjHAxWjaxra2C25unuCiEeZK4Lt7k1J9lt/+eKflSSW1uI2IiXOD2oAwv8AhH4LjMza1q0RkJYpHeFVXPYDsK34PLhgji87fsULudsscDqT3NQ2lvC1tGzRqSRycVL9lt/+eKflQBhyeGbKR2eXVtVkySQDenA+lbaGNrURtIACm04bB6UptbfH+pT8qbDbQGJCYlJKjtQBjW/hjTYZo5V1DUSY2DANeMQSDnkd62b1ILqzmt5X+SRCrbXwcEdj2p32W3/54p+VI9tb7D+5Xp6UAZGg6DpenyRXkDTCYKR89wzDn2JxW55kf99fzqtZ28L2yM0akkcnFS/Zbf8A54p+VAEnmR/31/OmQyJ5KfOv3R3pPstv/wA8U/Kmw20BiQmJSSo7UATeZH/fX86ivJE+yTfOv+rbv7Uv2W3/AOeKflUV5bW4tJiIl/1bdvagDyH9jnUtOX4D+HNNbULQXvm3v+jGZfN/4+5j93OenPTpXb+JdV8Q3vjBPC3hq6srCSGx+3Xd5c25nwGcpHGqBl5JViST0FebfseeEfDE3wj8OeLpNDsm17zLwfbzH++4uZkHzf7gC/SvQPELX3h34iHxNHo2o6pp99piWcwsIvNlhljkZkJTIJVg5GR0I560AbXw/wBcute0F5tRhih1G0uprK8SEny/NicqSuedpwCM+tdDXK/C/TdQsNAubnVLY2l5qeoXGoSW5YEwiVyVQkcZC7c++a6qgAooooAKKKKACiiigAooooAKKKKACiiigDnfidBPdfDXxRa20LzTzaPdxxxouWdjC4AA7kmvGPgt8efhN4e+EnhXQtZ8XR2mpWGlQW91A1lcExyKgDKSIyOCOxr6Jqv9hsf+fO3/AO/QoA8t/wCGkvgn/wBDzB/4A3X/AMbpkv7SHwUZcDxzB1H/AC43Xr/1zr1X7DY/8+dv/wB+l/wo+w2P/Pnb/wDfpf8ACgDy3/hpL4J/9DzB/wCAN1/8bo/4aS+Cf/Q8wf8AgDdf/G69S+w2P/Pnb/8Afpf8KPsNj/z52/8A36X/AAoA8pn/AGjPgxMFEfjaFirhmxY3XAHU/wCrqT/hpL4J/wDQ8wf+AN1/8brq/iJ4Ig8VWekQQS21idP1e21Fm+zhvMWJsmPgjGfXn6Gun+w2P/Pnb/8Afpf8KAPLf+Gkvgn/ANDzB/4A3X/xumP+0h8FCyH/AITmDhsn/Qbr0P8A0zr1X7DY/wDPnb/9+l/wo+w2P/Pnb/8Afpf8KAPLf+Gkvgn/ANDzB/4A3X/xuj/hpL4J/wDQ8wf+AN1/8br1L7DY/wDPnb/9+l/wo+w2P/Pnb/8Afpf8KAPKZP2jPgxJLHInjaEpGSXP2G64z/2zqT/hpL4J/wDQ8wf+AN1/8brqvFfgeDWvF3hbXI5be2j0OeeWSD7OG+0CSPYBnIxjr0NdR9hsf+fO3/79L/hQB5b/AMNJfBP/AKHmD/wBuv8A43TH/aQ+ChdD/wAJzBwTn/Qbr0/6516r9hsf+fO3/wC/S/4UfYbH/nzt/wDv0v8AhQB5b/w0l8E/+h5g/wDAG6/+N0f8NJfBP/oeYP8AwBuv/jdepfYbH/nzt/8Av0v+FH2Gx/587f8A79L/AIUAeUyftGfBeSWOVfG0JSPO8/YbrjPT/lnUn/DSXwT/AOh5g/8AAG6/+N11fifwRBrHjTwt4gjlt7ePQ5Ll5Lf7OD9o82MIBnIxjGehrp/sNj/z52//AH6X/CgDy3/hpL4J/wDQ8wf+AN1/8bpj/tIfBQuh/wCE5g4Jz/oN16f9c69V+w2P/Pnb/wDfpf8ACj7DY/8APnb/APfpf8KAPLf+Gkvgn/0PMH/gDdf/ABuj/hpL4J/9DzB/4A3X/wAbr1L7DY/8+dv/AN+l/wAKPsNj/wA+dv8A9+l/woA8pk/aM+C8kscieNoSsZJc/YbrjI/651J/w0l8E/8AoeYP/AG6/wDjddX4r8EQa14t8K65HLb20ehXM80kH2cH7QJIigGcjGM56Gun+w2P/Pnb/wDfpf8ACgDy3/hpL4J/9DzB/wCAN1/8bpjftIfBQyI3/CcwYGf+XG6/+N16r9hsf+fO3/79L/hR9hsf+fO3/wC/S/4UAeW/8NJfBP8A6HmD/wAAbr/43R/w0l8E/wDoeYP/AABuv/jdepfYbH/nzt/+/S/4UfYbH/nzt/8Av0v+FAHlL/tGfBd5o5l8bQlEB3H7DdcZ6f8ALOpP+Gkvgn/0PMH/AIA3X/xuur17wRBqXxA8N+J0ltoYtGiuo3tvs4Pn+cqqDnPG3b6Hr2rp/sNj/wA+dv8A9+l/woA8t/4aS+Cf/Q8wf+AN1/8AG6Yf2kPgp5qt/wAJzBgKR/x43Xt/0zr1X7DY/wDPnb/9+l/wo+w2P/Pnb/8Afpf8KAPLf+Gkvgn/ANDzB/4A3X/xuj/hpL4J/wDQ8wf+AN1/8br1L7DY/wDPnb/9+l/wo+w2P/Pnb/8Afpf8KAPKW/aM+DDXCzjxtD5aqVLfYbrgn/tnUn/DSXwT/wCh5g/8Abr/AON11WoeB4Lr4m6V4wWW3SGx06eza0+zg+YZGVg+7OBjb0x3rqPsNj/z52//AH6X/CgDy3/hpL4J/wDQ8wf+AN1/8bph/aQ+Cnmhv+E5gxtI/wCPG69v+mdeq/YbH/nzt/8Av0v+FH2Gx/587f8A79L/AIUAeW/8NJfBP/oeYP8AwBuv/jdH/DSXwT/6HmD/AMAbr/43XqX2Gx/587f/AL9L/hR9hsf+fO3/AO/S/wCFAHlJ/aM+C5uBOPG0PlhSpb7DddfT/V1J/wANJfBP/oeYP/AG6/8AjddVeeCIJ/ifYeMRLbrBa6XLYNZ/Zx87PIr792cDG3GMd+tdR9hsf+fO3/79L/hQB5b/AMNJfBP/AKHmD/wBuv8A43TD+0j8FPNVv+E5gwAf+XG69v8ApnXqv2Gx/wCfO3/79L/hR9hsf+fO3/79L/hQB5b/AMNJfBP/AKHmD/wBuv8A43R/w0l8E/8AoeYP/AG6/wDjdepfYbH/AJ87f/v0v+FH2Gx/587f/v0v+FAHlLftGfBhrhZx42hMaqVLfYbrgn/tnUn/AA0l8E/+h5g/8Abr/wCN11Wo+B4br4maT4vWW3jhsNPns2tPs4PmGRlIfdnAxt6YPWuo+w2P/Pnb/wDfpf8ACgDy3/hpL4J/9DzB/wCAN1/8bpn/AA0h8FPN3f8ACcwY24/48br/AON16r9hsf8Anzt/+/S/4UfYbH/nzt/+/S/4UAeW/wDDSXwT/wCh5g/8Abr/AON0f8NJfBP/AKHmD/wBuv8A43XqX2Gx/wCfO3/79L/hR9hsf+fO3/79L/hQB5T/AMNGfBf7R5//AAm0Pl7du77Dddc9P9XUn/DSXwT/AOh5g/8AAG6/+N11beCID8Uk8ZeZbeQujtpv2P7OOWMok8zdnHbGMfjXT/YbH/nzt/8Av0v+FAHlv/DSXwT/AOh5g/8AAG6/+N0wftI/BTzWb/hOYMED/lxuvf8A6Z16r9hsf+fO3/79L/hR9hsf+fO3/wC/S/4UAeW/8NJfBP8A6HmD/wAAbr/43R/w0l8E/wDoeYP/AABuv/jdepfYbH/nzt/+/S/4UfYbH/nzt/8Av0v+FAHlKftGfBhJpJm8bQhJMbT9huucdf8AlnUn/DSXwT/6HmD/AMAbr/43XVaD4Ig034geJPFDy280Wsx2qJa/ZwPI8lCpOc87s56D8a6j7DY/8+dv/wB+l/woA8t/4aS+Cf8A0PMH/gDdf/G6Yv7SHwUEjN/wnMGDj/lxuv8A43Xqv2Gx/wCfO3/79L/hR9hsf+fO3/79L/hQB5b/AMNJfBP/AKHmD/wBuv8A43R/w0l8E/8AoeYP/AG6/wDjdepfYbH/AJ87f/v0v+FH2Gx/587f/v0v+FAHlKftGfBdJpJm8bQhJMbT9huucdf+WdSf8NJfBP8A6HmD/wAAbr/43XV+HvBMGl+O/E/iSSW2ni1v7L5dt9nA+z+THsPOed3XoPxrp/sNj/z52/8A36X/AAoA8t/4aS+Cf/Q8wf8AgDdf/G6Yv7SHwUEjN/wnMGCB/wAuN1/8br1X7DY/8+dv/wB+l/wo+w2P/Pnb/wDfpf8ACgDy3/hpL4J/9DzB/wCAN1/8bo/4aS+Cf/Q8wf8AgDdf/G69S+w2P/Pnb/8Afpf8KPsNj/z52/8A36X/AAoA8pT9oz4LpNJM3jaEI4G0/YbrnHX/AJZ1J/w0l8E/+h5g/wDAG6/+N11eg+CINN+IHiTxO8ttNFrMVrGlt9nA8jyVZSc553bvQdO9dP8AYbH/AJ87f/v0v+FAHlv/AA0l8E/+h5g/8Abr/wCN0xf2kPgoJHb/AITmDBx/y43X/wAbr1X7DY/8+dv/AN+l/wAKPsNj/wA+dv8A9+l/woA8t/4aS+Cf/Q8wf+AN1/8AG6P+Gkvgn/0PMH/gDdf/ABuvUvsNj/z52/8A36X/AAo+w2P/AD52/wD36X/CgDymP9oz4LxyySP42hCyEFD9huucD/rnUn/DSXwT/wCh5g/8Abr/AON11fhTwRBovi3xVrkktvcx67cwTRwfZwPs4jiCEZyc5xnoK6f7DY/8+dv/AN+l/wAKAPLf+Gkvgn/0PMH/AIA3X/xumR/tIfBRS+fHMHLZ/wCPG6/+N16r9hsf+fO3/wC/S/4UfYbH/nzt/wDv0v8AhQB5b/w0l8E/+h5g/wDAG6/+N0f8NJfBP/oeYP8AwBuv/jdepfYbH/nzt/8Av0v+FH2Gx/587f8A79L/AIUAeUwftGfBiEMJfG0KlmLDNjdcg9D/AKupP+Gkvgn/ANDzB/4A3X/xuuq+HXgeDwpZatbzy29+b/VrjUFb7OF8tZSCI+Sc4x14+ldR9hsf+fO3/wC/S/4UAeW/8NJfBP8A6HmD/wAAbr/43TI/2kPgooOfHMH3if8AjxuvX/rnXqv2Gx/587f/AL9L/hR9hsf+fO3/AO/S/wCFAHlv/DSXwT/6HmD/AMAbr/43R/w0l8E/+h5g/wDAG6/+N16l9hsf+fO3/wC/S/4UfYbH/nzt/wDv0v8AhQB5TD+0Z8F4d/meNoV3uXXNjdcg9D/q6k/4aS+Cf/Q8wf8AgDdf/G66v4f+CYPC664s8lte/wBp6xcakn+jhfKWUgiPqc4x14+ldP8AYbH/AJ87f/v0v+FAHlv/AA0l8E/+h5g/8Abr/wCN0yP9pD4KKGz45g5Yn/jxuv8A43Xqv2Gx/wCfO3/79L/hR9hsf+fO3/79L/hQB5b/AMNJfBP/AKHmD/wBuv8A43R/w0l8E/8AoeYP/AG6/wDjdepfYbH/AJ87f/v0v+FH2Gx/587f/v0v+FAHlMH7RnwYhDCTxtCpZyy5sbrkHof9XUn/AA0l8E/+h5g/8Abr/wCN11fw78EQeFbPV4J5ba+Ooavc6irfZwvlrK2RHyTnHrx9BXT/AGGx/wCfO3/79L/hQB5b/wANJfBP/oeYP/AG6/8AjdMj/aQ+Cig58cwcsT/x43X/AMbr1X7DY/8APnb/APfpf8KPsNj/AM+dv/36X/CgDy3/AIaS+Cf/AEPMH/gDdf8Axuj/AIaS+Cf/AEPMH/gDdf8AxuvUvsNj/wA+dv8A9+l/wo+w2P8Az52//fpf8KAPKLf9oz4MQR7JfG0KtknBsbroTx/yzqX/AIaS+Cf/AEPMH/gDdf8Axuuq+GXgeDwf4afSLiW31B2vbi6837OEwJZGcLgk9M469q6j7DY/8+dv/wB+l/woA8t/4aS+Cf8A0PMH/gDdf/G6ZF+0h8FFQA+OYM8/8uN16/8AXOvVfsNj/wA+dv8A9+l/wo+w2P8Az52//fpf8KAPLf8AhpL4J/8AQ8wf+AN1/wDG6Rv2kPgoylV8cQkkYH+g3X/xuvU/sNj/AM+dv/36X/CquraPZ32lXdktvbxNcQPEH8kHaWUjP60AeaQftG/BeGFYpPG8KuowQbG64P8A37p//DSXwT/6HmD/AMAbr/43XZ/Dvwjb+FfBGkeHZzb30un2ywNceQF8wjvg5x+Zrf8AsNj/AM+dv/36X/CgDyw/tJfBPH/I8wf+AN1/8bpsX7SPwUWJVPjmDIA/5cbr/wCN16r9hsf+fO3/AO/S/wCFH2Gx/wCfO3/79L/hQB5b/wANJfBP/oeYP/AG6/8AjdIf2kfgowKjxxDk9P8AQbr/AON16n9hsf8Anzt/+/S/4VBqOk2d1p9zarbW8ZmiaMN5QO3IIzQB5hB+0b8F4IVil8bwq6jBBsbrj/yHUn/DSXwT/wCh5g/8Abr/AON12Pw38H2/hPwNpPhy4a3v5bCDymuPs4XzDknODnHX1NdD9hsf+fO3/wC/S/4UAeWf8NJfBP8A6HmD/wAAbr/43TYv2kfgosSqfHMGQB/y43X/AMbr1X7DY/8APnb/APfpf8KPsNj/AM+dv/36X/CgDy3/AIaS+Cf/AEPMH/gDdf8Axuo7j9o/4KyW8kaeOISzIQB9hueTj/rnXq32Gx/587f/AL9L/hVXVtHs77SruyW3t4muIHiD+SDtLKRn9aAPNv2PoZoP2ePDSzwyRMxu5FV1Kkq11KynB7EEEexr1uuf+G/h1/CPgTRvDMl2LxtOtVgM4j2CTHfbk4/OugoAKKKKACiiigAooooAKKKKACiiigAooooAKKKKACiiigAooooAKKK5L4mzeJP7I01PCM2zUJtSiUSFN8IjAYt5mOiHGCfUigDH8aeL9ct9W1220S60Wyj8P2kd1cjUQxa7LqXCphhsXAxu5+Y4xxXSeDPGGieKbf8A4l90pu44o5Lm1YMskO4Z5DAEjORuHBxXHarBafEPSWlh0fT7LxrolxC81pfxgtG0bh/LL4yYnwcOOOfqK6Dw7puu6j4xXxVr2mW2kSQWDWMFrFcCd3DOrs7uABgFQFHPVietCBnZUUUUAFFIzBVLMQAOpPauL+I914vh1XQf+EQjE7hp5rqGQYhnjRBiNnx8rMSNp9fbNAFK78W+Krq11jXNB03SbjSdIuZrd7aeR1ubnyTiVlYfKnIO0EHOOSM11fg/xFpvirQINY0t3MMuVeORdskTj7yOOzCuBGjaD4s0zUvEWgjXVmuHxq3h+C+Fqs9wuA8cyt91scEggMPXNdV4A0rULW71rWNQsE0ttVuY5UsEkD+SqRrGCxX5d7bcnGR05NCA6uiiigAopGIUFmIAHUmuM+JFz4ujvtAHg9RLN50stxHKP3E0Sxk+W7Y+UsSAp9fagCneeK/FV3HrWq+H9P0mfTNGupbeS3uZHW4ujD/rSrD5U7hQQc4ycZrpvBfiXTfFmgQaxpjOI5PlkikXbJC46o47Ef4HvXCLpGh+LtO1TxBog12C7mOzWNAt74WvnzqAGjmVh8rEcFgRuHc5rqPAGk39rf61rN9pyaT/AGpLCY9PWRX8lYowgZivy7mxyBnAC80AzraKKKACigkKCSQAOpNcZ8SbjxYlxoK+Dwr3DXUkk6yj9xLEsTHy3YD5dx2hT2PPagCpd+KPFd8+t33hvT9JmsNFupLWSC6kdZ7p4wDJtYfLH1wuQc4zwK6LwP4o03xd4fh1jTDIqP8ALLDKu2SCQAZRh2IyPqCD3rh00rRPGFlquvaP/btnqMg8rWdCt74WpnnUYMcwIwpI43qRuXua6X4f6Tf22pazrV7piaONRMCRaesquY1ij2BmK/LuPAwM4CrzQDOvooooAKKRmVVLMwUDqScVxHxBvfGNr4k0aTwpbG7hht7m4vrZxiO5QGMCMPj5ZOSV+hzxQBQuPGniqXRb/wAWaXpel3Og2M8yNaNI4vJYoXKSSBvuKcqxCEdB1ya7XwzrmneItEt9X0uYyW04ONy7WRgcMjDqGBBBHqK88TQ/D/iHSLrxL4aGt3dvdXHm33h+G+FtFLcBh5iyo/3HyMsuQGx3zmut+H2lX9hHq+oajax2M2rag159iSQOLcFETBI4LHZubHGW79aAOoooooAKKR2VF3MwUepOK821+28QazP4rvm1vWdDbRSV0uO2PlwOFhWTzXyMShmJBHQAY680ATW3iTxvqVnc+I9FsNJvdMgupoBpXzreOkUhRiJM7RISpIQrjGBnNdl4Y1zT/EeiQavpkrPbzA8Mu142BwyMvVWBBBHqK4TR7XXLZNP8XeF3sWm161iu9S0S5m8qOeYxqWmhbB2Pz83BB4zg810/gDRr/S4dVvNTjt7e61W/a9ktbdy8duSqrtDEDcTtyxwMkmgDpqKKKACikdlVSzMFA6knArznXbTX9e1LxRK2t6zoa6OFXS1tT5cMn7kSea5IxLliVK9AF9TmgCWHxH421OC917QrLSLvTrS8mthpbb1u5VicoxEmdquSpIQrjBHPNdd4V17T/EmiQ6tpruYZMqySLtkidThkdf4WU5BFcHoVtrkdtpfjTw1JY/a9es4bnU9GuZfKiupTGpMsLYOyTHXggjGeRmup8BaPqGnf2vqOqRW9td6vfG7e0t3LxwfIqY3YG5jsyxwOTQB09FFFABRSMyqpZmCgdSTgV57rVlrviHW/EivretaHFpSRrpn2M+XHKTFvMrkjEvzfLt6AL0yc0AOj8ReNtTGo6x4fs9IurCwvZrT+zJC63U4iba5EmdqOSCVUrjGMnmus8J6/p/iXRYtU05nEbEpJFIu2SGRTho3XswPBFcD4eg1xrDSPHHh2axGoa5ZwzappFzL5UN7L5YzLEwB2SY68EEdema6vwHo+pWE+s6tqsNtaXWr3YuWs7aQvHBtjVB82BuY7cscAZNAHUUUUUAFFI7KgyzBR0yTivLfEaeJL7TvFviNtc1jR7rQ5pv7Nto/ktnjhQOGdSMSiTnJJ4zgYxQBbsfFPja90UeLtP03TNQ0d3kP9lwhxerEjlSwcna0nyklMD0BzXc+H9Y0/XtGttX0ucT2lym+N8YPuCOxByCOxFcRY6frmjXcet+EvsM8GtRC9vNCubjygJWVS80D4O0kkblIwTzwTXRfD7RLzRdKu/wC0Bbx3V/fzX0kFuSYoDIc7FJAzjGScDJJOKAOkooooAKKRmVSAzAEnAyepryK+n8TQ+Fl8fXGs6vaanHqKrLpUnyWohNz5Jh8sjn5TkSZyTznHFAHQ+BfiB/a+sXGkazaixnku7lNKuB/qb+KKVkOwn+MbeV7jkcdO9rC8S+H9D8Q6XJod2kcZQieIwMEmtnySsyEcq27JB789ea0dEtryz0i1tdQvzqF1FGFluTGIzKR/EVHANAFyiiigAopGZVI3MBk4GT1NeRapP4mh8KXHj641nWLPU7XUCDpb/JaCFbnyvKMZHzZTnzM5JOQcUAdD4M+IH9p6/d6LrNqLF3vbmHSbof6m/jikZCFPaRdvK9xyK72sTxHoGh+INLl0G9jiUcToIWCSwPuJWZCOVYNkhvXPvV3QbW9sdHtbTUdQbUbqKMJJdNGEMpH8RUcA460AXqKKKACikZlXG5gMnAyepryPW5vE0fhXU/Hk2tavYalp9/Js0xvktPIjn8vyzGR8+5Od+c5PHAoA6Dwl8QPt/iW90PWbUWW6/uLfSbsf6m9WJyrICeki4PHcciu9rF8Q6Foev6VNoN/DFsk/fhImCSxPuJEyEcqwbJDDvmrfh+zvbDRraz1HUn1O5hTY908YRpcHgkDjOMZ9TzQBfooooAKKRmVcAsAT0BPU15Hcz+JrfwvbePrnWdXttS/tKNJ9Kl+S1ELXIhMIiI6hTkP1J5zg0AdB4A+IP9tanNpOs2osLmW4uBpkw/1N/DHKyZQn+MbeV69xweO9rB8TeHtE8RaW+iXCpE8RE8LW7BJrWTJKypjlWznnvz15rT0a3vLXSrW21C++33UUQWW58sR+awHLbRwM0AW6KKKACsDx5r03h/Q47i1ihku7q6hs7bz2KxLJK4VWcjkKM5Pr071d8UX13p/h7UrvTrcXV/BaSy29v1MjqpKjHU84rgIrTUtJ1fwjd3euanq8euzeVqFpqQBjDmFplkjjIHlFWToO3uM0AdB4W1XxFb+MLrwt4kuLG+k+wrf2t3awGEFN+x0ZCzcg4IIPINdjXmni2DxPc/E8HwxFGq3OkfYpdTYhk08ibe+V/ikKldq/ieBXoGjWK6ZpVtp63FzciCMJ51zIZJJMfxMx6k0dALdFFFABWD4816Tw94fN7bwxS3M1xDa24mbbGJJXCKXPZQWyfpir/iG8ubLRL+5sYBc3sNrJLBb95XVSVXHucCvO4rbVNNvPCGpXuuanqi67cJDqVjqIBh3NC0qtHER+6KOgwB26880AdD4Z1XxJa+MpfC/iS4sL5pLD7fa3dpA0PAcI8bIWboWUg56GuyrzbxlD4nn+Jtu/heGImbSHsZdQcho9PbzVd2Ze77du1e55PANd5oenjStIttPF1dXfkRhTPcyGSWQ92Zj1JNHQOpdooooAKwvHmvP4c8Ny6jDDHNcNLFbwLK22PzJXVFLnsoLAn2FaOtXU9ppV5PZwi4u4reSSCDPMrqpIX8TgfjXmkdvq1gPCGtX+t6nqR126it9T0/UFHkZljaQFIiP3RRkGAOw555oA6Tw7qviWy8aHwz4luNPv/tNi17a3VpbtDt2OqvGylmz95SDn1zXZ15v43i8TTfEmxk8L28MkkmlzWUl85DR6czSRuzuvdtoG1e59s13Wg6d/ZOj22n/bLq8MKbWuLmQvLIepZifUn6DoKAL1FFFABXP+Pddn0HRoZbOOF7y8vIbK288kRJJK20M5HO0cnjrwO9W/Fl9ead4a1S80y3F1qFvZyzW8A5MjqpIGOp5rhYbPUdI8Q+EpbrXNT1iHXJGjvrXUgGQSCFpkkjjIHlFWTG0dM+ozQBv+FdW8RQeLrzwt4knsb2VbJL61vLWAwhkLlGRkLNghgMEHkGuwrzPxTb+KLr4nv/wjKJHHdaStnNqpIZLDbMzSfL/FKQy7VP1PAr0LSLFdN0u2sEnuLhbeMRiW4kMkj4HVmPJJo6AWqKKKACub8a63qGn3WkaPpC2q6jq87wwzXQJhhCRl2YgEFjgYC5GT34p3xD1DU9P8KXc2iK732+KMNFF5rwq8iq0gT+IqpLY9qwtHtLzw/wDEmz0V9Z1HV7G+02a6UajKJpLeaJ0UsjYBAZZCCvTjigB3gv4hWd3fy+HvEN9YQ67DfS2SG3VxBdFMEFGbIDHJGzcTlTXe1wGt6frXia4j0WPRdMstCg1OO7XUobxZGcRSCTCRqo2yM4IJJ4y3U139HQAooooAK5rxprWo2N9pGi6MLRNR1eWRIp7sExQrGhdiVUgs2OAuR3OeKd8RNQ1Sx8LzvogkN600MJeKLzXgSSRVaUJ/EVUkge3pWHoVreaB8SodCfWNQ1exu9MkvE/tGUTS280cioSj4yFZZOnTI4oAf4I+IVjf3j+H9evrGHXor2azXyFcQXRjP3o2bjJH8G4kEGu8rgNV0/WvE13baUui6ZY6FaanHex6hBeLIZVik3gJGqjY7MCGJPALdSa7+joAUUUUAFc3411vUNPudI0jSFtV1HV7h4YZroEwwhIy7MQCCxwuAuRk9+Kd8Q9Q1PT/AApeTaIrvf7oowY4vNeFXkVWkCfxFVJbHtWDo1pe+H/iTZ6K+tajq9jfabNdAajKJpIJonRSyNgFQyyEFenHFAD/AAZ8QrO7v5fDviG+sIddhvpLJDbq6wXRXBBRmyAxyRs3E5Brva4DW9P1rxPcR6LHoumWWhQ6lHdjUobxZGcRSByEjVRtkLggknjLdTXf0dACiiigAooooAKKKKACiiigAooooAKKKKACiiigAooooAKbLJHDE8ssixxopZ3Y4CgdST2FOrF8daJJ4j8JahokN0LV7uMIJSu4DBBwR3U4wR6E0AcX488WaF4k8Nyx6HqH9q29jdQXGr2dtvWWaxDfvNo4Lr0J28EAjPNMurey8G2dt428E3KP4ZmMZ1HT45C0DQuQv2iEfwOuRlRwwzxkVoeNbrTdG+InhfUr6a3s4LXTdQa5mI2qIVWHC/TcRgevSjwx4O8O6xbx64ukarpNpdTm6/smS5ZLeRg2UleAHaCcBtvHOMjNCA6y78P6XdeIbLxA0LJqNojRpNG5QvGw5R8ffXPIB6HmtWiigAqvqN7aabYzX1/cxW1rAheWWVgqoo7kmrFYXjPQZPEFlY26XCQ/ZdRt7xlkj3pKsb7ijDIznt7gGgDiPHXiXw14hg0rUBdrqnhexvimuQqHXyt6ERSSoQG8tWOTkY5B5xV6G2bwHrumS6PctceE9ZuUtTaNKZBZTSf6uSEkn92xwCvQZBHemeItU0fQvijq2o6psW2Ph2GOeMJva6dp5FSMJ/Gx5UD3rT8I+B9Et00/VRYanY+Xi4t9JuL1pILGUj+GPJUMMnpwMnGKEDOhi8P6XD4ml8RQQtDqE9uIJ2jcqsyg5Uuo4Zh0BPIBIrVoooAKg1C8tdPspr2+uIra2hQvLLIwVUUdSSanrC8a6DJ4h0y1tI7lIfIv7e6YSR70lWKQMUZcjIOPzxQBxHjvxN4b8Q2em30d4NU8N2F+Br1vGHUxo6ERSSIQGMauQx4wRzzirq23/CB6tpt7oVyZ/CWrXMdtLZmUyLZyynEc0Byf3bMQGTpyCKPEuqaRoPxTvtT1RkjtR4aVZ12bjcM1wRGgX+Nj8wA96v8AhHwPoccWn6t/Zup6cqkXUOj3F6z29nKe6xZKhhnoOATwAaEDOjXw/paeJ28SRQtFqMlv9nmeNyqzJkEb1HDFccE8gE1q0UUAFQ311bWNnLeXlxHb28KF5ZZGCqijqST0FTVh+N9Bk8RaLHp8dykBS8t7g+ZHvSQRyq5RlyMghcflQBxHjzxR4c8Q6bY3ltef2r4f0/UFbXraIOrLCyMEkdCAzRq5VjxggZ5xVo26+BdR07VfDtz5/hLVbiK3uLES747V5SFjngOThCxUMg45yKf4o1PSNC+Ksmqao8cNsnhpxcfLkzZuVEaBf4mJ3AD3xVzwl4I0Iw2Gr/2ZqmmIHF3Do1xeM1vay9QwiBKqwznHQE9AaEDOl/4R/Sx4nHiSOFotRNubeSSNyomTIIDqOGK44J6ZNatFFABVXVtRsdJ0+bUNSuorS0hXdJLK2FUf57d6tVheLdBk1yXRnW5SJdO1KO9eORN6yhVYbSM9fmyD2IBoA4fxp4g8MeIbrQ9TubmPVPCUFxLbamnzKlvcOF8l50OCEHzD5hgFwa07GC48CeJtNsbK5kuvCutTfZ7eCSQyNp9wVLKI2OSYnCkY/hOMcGqWs6poui/ELxbcanAs1vcaXYQNZrGHe9mdpwsap/GxGB9OvArf8J+B9F057HUlttShaBPMttPur55obB2X5hGpJUEAkZGcc4xQgZt2fh/S7PxFea9aQtBeXsSx3OxyElKnh2XoXxxu644rVoooAKpa1qunaLp0moareRWlrHjdJIcDJ4AHcknoByau1heJNBk1bWNAv1uURNKvGuHhkj3LKDEyDvwwLZB7c0AcN4s1nwv4i13QtS1GeHVPCD+dZSliwhtr4lfLM6nBGV3KCw4JHrmrNxp1/wCGr5vB8F7Lc+H/ABFbXFtppnkLyafceUzeXuPLRFQxGclSMdDVfUdT0TSfF/juPUrEX8d+bG3j01Iw7307Qt8ip3JG3JPAAyeldV4W8E6Po9zbahGupNLBEVtbe8vnuEsQw+ZYwSQPTPPHAOKAKXw28G3ekwWuq+JriK912O0S1j8sfubKFVA8qIH1xlm6sfYCu4oooAKp6zqmn6Np0uo6pdxWlrEBvlkOAM8Ae5J4AHJq5WF4n0GTWNR0K6W5SNdLv/tTxSR71lHlumMZ4YFgQexFAHDeL9c8L+IdW0LU764i1TwgHms7rO4RW14xTymnQ4IGNyjcMAsD3zVuXT73wrqaeGLa9luPDfiGKa1sBNIXk064MTMEVjy0TKGIB+6Rjoar6nqmiaP428cf2naC8ivINPt109Iw7307JL8ip/ESu0E9gMngV03hXwRo2kz2eoxx6kJII/8ARbS7vnnjsNw+ZYwSQOPlzzxwOKAKPwy8F3mkW1jqfie4ivdbt7NLO3WP/U2MKqF2RA9zgFn6k8dBXd0UUAFVNX1Kw0jTpdQ1O7itLSEZeWRsAen1JPAHerdYXivQZNautEmW5SNdN1FLx45E3rKAjrjGeCN2QexFAHDeMte8L+IdQ0LU7u5j1TwjHNNa6gp3CO2umC+S86HBC/eHzDALg+9XfsN14P1e30OzvJbjwvr/AJlraJLIZH065MbMqoxyTEwVsD+Ej0NV9X1TRdF8e+MZdTtluYLqwsLc2KRh3vp384CNU/iYrgfQc8Cui8KeB9G0ySy1JINSjeCPda2N1fPPFYMy4ZY1JKggErkZwMgcUAUPhh4IvdHtNP1DxRcQ3usWdmlnapEP3FjCqhdsYPV2xln6np0rvqKKACqGvazpehae2oavexWlsGC73/iY9FAHLE+gyav1ha5oMmpeJ9B1gXKLHpbzs0Dx7hJ5ke0MOeGXseeCfWgDhfEepeFfEnizRr/V5YdU8KXts9nayMxEEF/v5Eo42uy4VS3QgjjNSalperaUNQ+Hi30t5pevabdJos1xIWltZVj+aB2PLJhsqx5ABBzxUE+oaHY614607UNMGqJqeqQW9vpMaBmu5jaxF8KeB1DM5wBjOa7Twx4L0jQ7xL+F9RubiOIxW/269e4+yxnGUj3E7RwMnrwOcUdAK3gDwncaVjWfEFxHfeIZoFhklQfurWIAYghH8KDHJ6seT2x19FFABWV4k8R6J4cto7jWtQitElbbGGBZnIGTtVQScDrgcVq1hSaC7+PIfEpuEaOPTWsxA0eSrGQPvVs8ZAweOcD0oA4S6j8L+J/H8i+IjHqFhrFnE3hy8EzCL5QfNjjYEbJd3zf3iP8AdxTdXsPFE+n6r8OmvY9RvoI7fUtGvrtuZ4EnUmOcjqysoG7+IEHrmq2hzeHbnRbnwne6S2rSaj4jvja2MHD28S3BDT7sjylQ5IbIOTgda9G8MeFdN0Cee6gmv7y8nRY3ur66aeXy1+6gZuijJOB35OaEBH4M8MpoUdxd3dy2oa1fsJL+/cYaVh0VR/DGvRVHQe+a6GiigArL8SeIdF8O2qXOtahFaRyNsj3AsztjOFVQSeOeBxWpWFcaDJL47tPEn2lDHBp8ln5Dx5Kszq29Tn5ThcH1GKAOEvf+EV8T+PgfEBi1LStZsov+Edu/NYQqy7vOjQgjZMThs/eIGO2KbrGn+JpNO1f4bterqNz9ni1DRL27b5pYo50JhnI6spCjd/EGHcGoNJuPD0um6r4VvtJOrvqXia9+yadBgNEiyjdPnI8pUO5t2RycDk16H4Z8KaboFxNdwTX97dyoIjc31088ojByIwzdFzzgdT1zQgI/BnhldDW4v766Oo65fkPf3zrguR0RB/BGvRVH16muioooAKzPEfiDR/Dtml3rN/FaRO+xNwLM7eiqASxxzwK06wrzQZJ/HOn+I/tKGO1sZrXyHjyQzsh3qc/KcKQfUUAcJqL+FfE/jyGTX2h1PRdYsY00C681hAkyl/OjUgjZMflIPB+UgcjFN1nTfEX9naz8NGvRqLz2QvdDvLtzvaOOVN0Ezdyp2gN3VueRUOnXPh9rPXvDN9pJ1d9U8T3S2umQgbgqlN82cjy1Q7m3ZHPTk16D4Z8JaZoN1LeQTahe3ckYh+0X1288iRA5Ealjwuecd++aEBH4M8M/2MbjUtSuv7R16/w19esuM46Rxj+CNegX8Tya6OiigArJ8S+JND8N28c+tajFaLKxWMEFmcgZOFUEnA64HFa1YTaC58er4lNwjRjTTZCBo8lG8zfuVs8ZHBGOcD0oA4S4h8L+J/iBcR+Iil/aaxaQyeG7xZmEexV/epEykbZQ3zcckEemKbqtj4qutP1P4etexahqVn9l1PSL67P/AB8W6XCnZPj+JSmCR94EHrmq3h6Xw7d6C3hG80ptVkvvEF89rZ252vaQrdODPuBHlKhzgggknAr0fwx4X07QJZ7i3mvry7nVUkur65aeYoudqbm6KMngdzmhAR+DPDMWgQT3FxcNqGsXzCTUL+QYeZ+wA/hReiqOAPfJroKKKACsLxJ4w8M+HLmK21rWLezmkXcEfJIXONzYB2rnucD3rdrlX8PpYT+LtUvJYrq31aNXMbx/MiJBsKE914JAxxk+tJgjjdH0HRPEGv69putS3Fr4tS7ku7PUopysxtWOYJIGzgoq4UqOMg5HNOuLfxn4nFlpyXtla+IvDGqmG8vDHmN4pLdgtwidN5SQHaeA2e1R+Ek0LxN4e8IeG57O8u9TsdJguJdRs5jHJpeYhszKCCGbgbBnI5IxXpXhrQdP8P2clvY+e7TSGaee4lMs08hAG53bknAA9gABTsAnhXQNP8N6Qmnaej7dxkmmkbdLPI33pHbqzE9T/StWiigArC8S+MPDXhueKDW9Xt7OWVdyo2SQucbjgHauf4jge9btcynh9bLVvFOsXUsV1b6rDHmJ4/mjWOIoyE91PUDHBLetDBHFaXoeg+IfE2v6br0k8Pic3T3mnalFcMsrWjcwSW7g42oPlKjjIOQc0tzb+M/EkdrpCX1lD4j8L6sq3F68eY5YJIHCXCp/f2vnZ03A9qg8GroPiTwt4O8L3FldXupWmmRXL31pKY5NKUx/ITKCCrNwAgySOSMCvTPDWgaf4ftZYbLz5ZJ5PNuLi5mMs074A3O7cngADsAOKAE8J+H9P8N6SLCxEjlnMtxPK26W4lb70jt3Y/8A1hxWtRRQAVh+JvF3hvw1JFHrmrQWckqllVgWO0HBYhQcL/tHA963K5228PraeI/EWtXU0VzBqkEKeU8eWjWNGVlz3U5zjHUn1oYHD6fovh/xF4s1/TdfeZPEEtwb3SdRiuGWRrNgPKe2cHGE6Mo4zyc5ou7fxl4hgh0Fb2yXxH4X1eJ5L6WPMc8EkLhLjYP49rklem5fQ1V8EroHiHwf4P8ACtzY3N9qEFil0bq0lMcmlIQfLcyggqW4UKOSOSMCvTvDPh/T/D9vNHZm4mluJPMuLm5maWad8YBd25OAAAOgHSgBvhLw7Y+G9L+xWfmSySOZbm5mbdLcyn70jt3J/TgDitiiigArB8ReMfDHh27itNa1i2s55FDBHySqk4DNgHaue7YFb1chdeH006HxpqV5LFd2+rRmUxvH8yIluEKE91+UkDtk+tJjRyWh+H9F1/Wdd03WZbiz8Yw3kl1b6lFOVnNuzEwSwNnBjC7VK8jIII5p01t4y8VHT7WO+srLxB4a1SW1v7zy8o0cluQLiNOm8o6kKeAxPYUeF49C8UaN4T8OzWt5dapp+kW802p2UxifTSYV2qZQQdz/ANwZ45IxXo3hvQrDQLJ7WxEzGWQzTzTymSWeQ9XdzyxwAPoAKdugrh4X0HT/AA5pEem6bGwjBLySSNukmkPLSOx5ZieSa1KKKACud1bxn4ZsNXGh3GuWlvqchEaRtkhXb7gZsbVJ4wCQTXRV5l428PjQ/hD4xt7maO8a6lur1JPLwwaR9ybj3ZTgA+gHpQBleDPDWn61ocn2O6uNE+IGlSFb+78xjM1xkndKCcSwydR2weMYqyth4l8eXulaxDdx6IYra70jXfKJMsTrMm9YD23GMjd2U+ta7Wnh/wAZ+JpI7aHUY7zSYBBNrun3JgIk43W4dTmTHUjkKfQ12mhaTY6JpcOm6bD5VvFnALFmYk5ZmY8sxJJJPJJoAdoumWGjaXb6XpltHbWdugSKJBwB/U9ye5q5RRQAVzmr+MvDdnqx0CTXbS31WTEcaNkhJGHyKzY2gnjCkgmujrzDxx4e/sL4O+KLS4mjvHnuZ7yOXy9r7pJwyFj3ZSQN3sPSgDM8F+G7DWPD5l0y5n0Px9pTmPULlpGaVrkckzKT+9hk6jtg8YxVmPTvEXj2/wBK1yG7TRYjZXGla4sTEzRuk48xIW7bmQjf1C+9bD2fh7xr4puGs4dShutLiFvLrun3Jt90mfmtw6nMmOp4IU8ZBrtND0ux0XS4dM02HybaEEKu4sSSckknkkkkknkk0AP0jTbHSNMt9N022jtbS3QJFFGMBQP89atUUUAFc9q3jLwzp+sDQ7nXLS31KQqiRvkhXb7gY42qT2BIJroa8y8ceHxofwh8ZQ3Msd4buW6vUk8vawaR9ybj3ZTgA8cAelAGV4M8NWGs6JL9kurjRfiDpUhW/vPMYzNcZJ3SAnEsMnUDpg4GMVZSw8S+O73SdZhu4tFaK2u9I13ySTLEyzJvEB7bjGQG/hB9a15LTw/4z8TyR20OopeaTAIZtd0+5MBEnG63DqcyY6kYIX2NdpoWk2OiaXDpumw+VbxZwCxZmJOWZmPLMSSSTySaAHaLplho2lW+l6Zax21nboEiiQcAf1PcnuauUUUAFFFFABRRRQAUUUUAFFFFABRRRQAUUUUAFFFFABRQSACSQAOpNcTJ8UvCEd4Y3ursWfm+T/aX2OT7Fvzjb52NvXjOce9AHYXs32aynuPLaXyo2fYvVsDOB71wvhnxBqUPgx/H+u639u06exF39gs7RAtsCckK2dzFRwdx6g9OlcjrUl34k8c6roralf6fq9vdCaC9+3PBb2GngKUliQMFmd/m6gjrnAAB6DwN4S0PxDo660U1K0sLy6lmfTI70/YrorKQsxjAAw+1XIGFOelCA7LXPDGg+ItQ0nVNUs1u5dNdprTf90FgOSvfoCM9CAa3KKKACiivPviprHi/QNc8P6hoKw3emySvb3di6hTPIRlFDn7rEBgvbdgH71AHS+KPFvh3w28EOtaxbWMtz/qVkye+NxA6Ln+I4HvXM/DPU7u317WNE8T3LDxBc3LXkJ81mt7m2wAjW2TgKowCo5B5Oc5rm/EmoaPf2kniGG+un0XxLdxWerSi0ZptPgiiO62YKCyb3G08fLvPqDXS/DDwv5OlxXGoxvLYw3klzoNpeQfv9NiJYKu8ndyhHynlc47cCBnT3nhbQ7zxZa+KLqyWbVLSAwQSMchFJzkDpu5OD1GTW1RRQAUUVytx4yEWu6n4e/sqdNYt4TPp1vNIqLqSBc5ifpkHIIPI69KALPxE8SL4T8JXuttbyTmFcIFQsquful8fdTOMntXPQa14m8J3Nrc+KNSg17QL/YP7StbUR/YZW+7uVSd0LZAD9Rxng5rL8Q6tDe6PL8RvDcrme0i+y6zot4cCdAcNBIh4SZSx2nHOccg113w80MaPpci2s17HpVztms9MvI8Pp4YZaLOSduein7vQHFAF6/8AC2h3/iqy8TXlks2pWUJht5HOQgJznHTcOcHtk1tUUUAFFRXt1b2VpNeXk8cFvChkllkbaqKBkkk9BWD4a8Y6b4ilnj0u11P93D50UtxYyQxXCE4DI7AAgn/GgCT4g+I18KeEr7XGtZbj7Oh2qiFgGPQvjomcZPYVzy6n4r8OXuk3ms6vZa9ouqzxW0kkNqIXtJZeI2TBIeIsQvPIyDk81xOia5rGqWjeKU1nVXj02CW48RR3LhbPcFYnT4oWGNw4BftxyxbA6LQfB91YeJtFvre2v73wxOFubfTZbshdGuNpYMEJw6ckAdUOMD0EDO61LwtoepeJ7DxHfWSz6jp8bR2zuchNxBzjoSOx7ZNbVFFABRUN/d2thZTXt7cR29tAhkllkYKqKOpJPSuT0r4leGNR1GCwWS+s5Ls4spb6ykt4rs9hG7gA57Dqe1AGr8QNcm8OeDtS1qCJJZbaIFBJnYCWC7mxztGcn2BqlZ3t54bs7M+Iddl1ttTvora3mitI41iaQfKPlP3CRweTyOvWvJ9OvJdVhutcvr2+trzR1mk8Qte3rKlxLhsWCQElPKPA3beQRtySSPSvBXgjSrW10nU3GqqIokuLXTLq8aWDT5GXkIp7ruKjOcdsUAzefwtocni9fFklir6slsLdJmOdigk5A6BvmIz1xxW1RRQAUUV5v8QPEXi3wz4+025tYRqPh65s3EljHGPOMiHc5jP8ThPmCfxBXA5oA6bxN4v0LSLxdHn1ywstXuUxax3GSoduEL4+6CfUjPQVi/CHUpls7zw/rstwnie1uJJ7+G4mL7w7krLCT1hIwBjpjBANcj4il0CRLZrm8uNS8LeJ7ybUby5t7V5GnZAghsiUBYDIPXB+TbxzXa/DPwzd2Oh6ZdeIn+26nbRuLKS4iH2izgfH7hnzlyBgE+340IGbcPhbQ4vF1x4rWyVtXngWBp2Odqrx8o7EjAJHUAVtUUUAFFFca3jrc2tWMOh3j65pTbzpbOqy3Nvu4mhPRwVycDuNpwaALPxL8TP4Z0OKSHEdze3EdpBcyxlre3d2Ch5SOijJPPUjHes7TdY8QeGddt9H8XXS6pY6hIEsNYithFtmP/LCZF4Un+Fhweh5rA8T3li1ivjfQGOu6Jrbx2eraLId32ksRGDGjfcmXgFOMgdiM13ngnRZdD0Uae2o3V9aK+6zW6X97bwkDbEzdW28gE84wO1AD08LaGvi+XxZ9hVtXkt1t/PY52oM/dHQEg4J64AFbVFFABRVTWdTsNG0yfU9Uuo7WzgXdLLIcBR/U9gOprAg8YLq3hzWb7RNL1QXljavLDDe2MkHnNsLJt3AbgSO3NADviV4mbwvoCXMSYnuriO1hmkjLQQO7BRJKR0UZJ7ZIAyM1QstQ8T+HfFOnaT4h1G31rTtWZora9S2EEsE6oX2OqkqysqtgjkEYPrXAafqtxcaPL4qGqarrnh1bUQ6lDfOpi1W4lKqYoImX92qMxGR1I2gHBNdf4V8H3+geO41umv9Z0aKJ30m4uLsv/ZZxtaIoT82VOFfkgZB9aAOtPhbQz4vPixrFX1f7OtsszHOxATyo6A84z1xxW1RRQAUVT1vVdP0XS59T1W7jtLSBd0ksh4HoPcnoAOTXKRfETS9Uiu9P0pL201xrWSXT7XUrOS2N0wUldm8Ddzjgc+1AGn8RtcutC8PxzWTwwz3V5BZpcTrmK3MrhfMYdwM9MjnFLY3s+gz6Xouuarc6te6lPKkF0bVIgNqF9rBOBwDg45rxuznttR8Pz+JhLfXllFbfZL+z1C+dpNbvXwrQmFiRGqMTt2qGJHGAMn1/wANeCdM0W9hvhd6rfzW8ZjtBf3jTi0Ruqx56cADJycDGaAL1j4W0Oy8VX/ieCyX+1b5ESadjkhVUDC/3cgDOOuBW1RRQAUUV5Zf+MvEXhf4iaza+JGW58NOIpoZ4YsSWELjaJCB96MOCrHqpKnoaANzxp4qt7yHUvCvhXXtOXxWYXWCCVmHzY+ZQ44EmOgySDgkYrQ+GWrafqXhS1gtHuluLBBa3lveOWubeZRhlkLck989xyK8t8RaVaxiDwfM2oXhs9OWfQJLOBgb+/mLE3ZlT5QUOMkn+JmOeK9e8L6GdMhW61CS3vtbkgSG81FLcRPchM7dwHpn/PShAxfDvhbQ9AvtTvtMsliutTuGuLqUnLMxOcA9lyScDjk1tUUUAFFMuHeOCSSOIyuqkrGCAWOOBk8DNcQnxIsn8PrrK6Te7LS5+z63bnH2jSjg5Z4+rKDjlf4TuGcUAT+PfEF7b65o/hTS7waXfau7bdQmt/MjjRFYsqZ+VpTgAKexzg0/wnr2r22tHwn4sVTqgRpLK/hi2w6hEOrAdEkXI3J+I4rk9d0u1t9SstETz9d8K+J5mmtUgl33GmT/AH/tEL5z5WTu4PyE8cHFem6BZ3ljo9raajqDaldQpse7aMI0voSBxnGM+vWgCpoHhbQ9D1TVNT02yWK81Scz3UxOWZj2BPRc5OBxkk1tUUUAFFZXifxBpfhywW81SdkEkgihijjMks0h6IiLks3sK5rxf4vkb4cXOvaUuoaaqzxwXE11ZtHNZxmVVll8thztUk9xxnnFAFrx34hu7TW9F8Mabcf2de6xIypfzW/mRRqqsxVckKZDgAKfXPNL4U1XXrXxPc+E/EssF7cLbfbLLUIIvKFxDu2sHTJCurEdOCCOlcNY27XqQQ6rPrGo+HPEV3Ha6Vb311vu0YK8n25XI3Rj5QVUdAQxxnFdb8NfD2raJrGqLr5utUvEVY7bW57jzDcW5JKx7Cf3bKfvADDEg5oQHQ6H4W0PRdY1TWNPsljvtUm826mJyzH0Gei55wO5JraoooAKKy/E/iDSvDenC+1a58qNnEcSKheSZz0REXJZj6AVxviL4gWuqeEdbj8OyX9prlpbiSS0uLRobuKHcA8qRuPmwu4gjIyBQBt+PdW1G1vtD0PTLyLTp9YuXh+3SRiQQhIy+FU8F2xgZ468Gr+l6l9j1W18L6hdz32p/YTdNdtAsaTKrhTwvAbLDjFeQ2dnpepRWt7H9su9C128gs7DTZ9TkluJSGy2oZYs0cigEgKVwOW64r1zwz4VsdCuZrxbvUdRvpkETXd/cGaURg5CA9AuecAcnk5oAk8N+FdD8PXepXelWSw3GpXDXF1KTlnZiTjJ6LknA6cmtqiigAoJABJIAHUmg9wDzXi+n+I9eurTW/A/jy/Fq95cz6dbazBGFWORuUikXgLuRlKHowOM5FAGz498VReJNHnsfBerR6k1lPHJq1rZSvHdy2quC/2dxjJ4Iyuc5IBBrvtE1LS/EWhRX2nXCXdhdRkBgeo6FSOoI5BB5Brx+/sp9c8YS2dg19pfibTNQjtNLaG0ZYdP0+P70p6I6ygn5c8/KoHBNex6NpVnpcMq2tvBFJcSGe5aGPYJZiAGcjsTijoHUq+EPDWjeE9Fj0jQ7Nba1QljzlnY9WZjyT/9YVsUUUAFFZ/iPULjStEutRtdNuNTlt03i1tyPMkAPO3PBOMnHfGK5i88d6DeWmnSTRvL4b1qJrc6mHxHDM3y+TMOGjJ5G44weOKAIPEOt63rHjabwh4d1ePQrmytPtcs1zZeabkkgKsYYgGMc7mHOcDitfwZ4hn1pLvR9csPsOuWICX1tgmORWyFlib+KNsHHccg9K4g6FeN4lTwRcXV7NLp0AvtA8QRAPcaepLAQzn+JTsIGeHUYPODXrcKssaCRg8gUB3C43H1x2+lHQDJ8H+GNF8J6OulaHZrbW4Yu3OWdj3ZjyT2+gArZoooAKKwfFPizSPDskFvefarm9uAWhs7O3aed1H3mCKMhR6nArmPiZ4qS30bQLr7Zqel6Lqcx+1XUEDJcqPLLRxKCNyNIwC5xntxnNAFzXdc1bVfHL+DdD1P+w57az+2S3M9kJTOCQFWIMQpUZO48nOBx1rS8C61qWpDU9H1+CBNX0qcQXLQZ8mdWUMkqg8gMp5U9CDXB2Oianqklv4Z1y+1O31iWGfVNJvftCyXWjIGREjeQcyFtxyDxwV5xmu2+F2l32l6HcR6xYSQas1y3225e4877a4AAmDE5ClQAFONuMYoA1PB/hfRPCelf2bodmttAXMjnOWdj3ZjyfQegAFbNFFABRWD4r8WaP4ba3hvmuJ7y5z5FnaQNPPKB1IRQTgdyeK4nx5480nUfCdvqGn3+oR6TDqCw68LZHivLaLYxCMvDx7nCKTxwTg96AOh8S6hrV/43i8KaRrCaIV0/wC3vcm3WaSf95sCIr/LgYyx5PKjjrW5Y6lZateavoTpK8thshu/MQBZBJGGBXHUEE/iDXleg+H4rrWtM0m/kvFmvfO1KzW11RpZ9BiVVChZTuLeYW+YElcjABxmvVvDWgWOgWssNo1xNLPJ5tzc3MpkmnfAG52PXgAAcAAcCgBvhHw3o/hXRIdH0S0W2tY+cZyzserMx5Yn1Na9FFABUV3cW9nay3V1NHBBEheSSRgqoo6kk9BUWrpeS6Vdx6bMkN60LrbyOu5Uk2naSO4zivJfCuv3vi/RNO8J+NpRZ6obiOaOYRjytS+zygywMpwBIGQhk7jDDIoA0PFni+31a40nXtE1Q3/hfSr0Sa0ti0iXMJCnY7rwWhBIYjHIGeRmvQdTs9K8U+Gp7KZ0u9M1K3Kl4n4eNh1Vh+YNeR+FLa+8TeLbTXLC4v8ATvEf2iVtdeS0cQQWy/JHZFWwr9AQRk/ebuBXsuk6bYaTYR2GmWkVpaxlikUS7VXJJOB9SaOgdRuiaXp+i6Vb6XpdrHa2dugSKJBwB/U9yepNXKKKACisPxp4iTwvpsWqXNhdXNiJgt3LAN32WM5zKy9SoOM46A57Vh63rOj+Ir1/COqfaLK31OFJtI1KC5wl5gBsxOv3ZEYA7T1AB5GRQBm/294s8TavrU3hPUrWzGhXC2/9k3tpiS7cKGbzGJ3Rq2SEKjtk5FdFY3Wk/ELwbeWV5Z3MEcwez1CzmBSa3lH3kJ9RwQw4PBFcn4UsdU1bxXM15PLa+IPD062k+s20QNvq1tgN5Uq5x5gDDI/hbkccV6oABnjr1o6B1Kmj6bY6PplvpmmWsdraW6BIooxgKP8APfvVuiigAormdf8AHGh6Pqx0qRb+9vEVWuI7CzkuDbK33Wk2A7c9gee+K5b4pa3dR+LbPQGudYgiubHzNPt9MkMMuoXRfbsMuPkVFwx6cHJzjFAFuPWvE3irWtch8M6xb6P/AGJOtuLO9sN7XEm3cWkyQyxnopXqATz0rb0a4tfH3gKaDV7FrcXSzWV/bB+Y5UYxyKrD0ZTg/SuFXw/rmtRXdjb61cReM9At4I5tXgl8tL4SAubaQqMkKMDcRuBIbAzg+k+B7RLHwpp9umky6SRFuktJZRK8bkktucE7iWJJbPOc0AXdD0vT9E0q30vS7WO1s7dAkcaDgD+pPUnuau0UUAFFFFABRRRQAUUUUAFFFFABRRRQAUUUUAFFFFABRRRQBz/xD0G78S+EL7RrHUpNPnnQbZV+62DnY+OdjdDgg4NYvhPxDomoeG77w/r+m2ei3Gk23lappc2BDHCBjemeGhI6H8DzXdVz/ifwb4c8S39jfazpsdzPZPujYkjcvXY+PvpnB2nIyBQBynwy8LaPrfgPT/7e0W31C2t7if8Ashr+APKln5jeTncM42Y4PbFelRokcaxxqqIoCqqjAAHQAUoAAAAwB0FFABRRRQBzXxL8KL4y8KT6N9vuLCUsssE0TkASLyu4Ajcueo/EcgV5hYDxhfaLqfhCa4+3alaRjz9K1CbbcxEHMdzaXP8Ay1TcAw3jIIwWr3SqN3o+mXerWerXFlFJfWQcW05HzxhhhgD6EdjQBh+CdECvH4pvLGbS9b1GyjXVLRJR5TzDq7KON/UbvQ4NdVRRQAUUUUAFcN8YJvCf9kW1v4m1CXS5yzTabfRRuZLedACCjKDhufun73I5ruaRlVvvKDznkUAcH4R8K6dr+m6L4s8U6FEniN7eKS5PzIHkX7jyRg7Sw4I3AlScdq72iigAooooA574i6Dc+JPCN1pNnPDFcO8ckfnAmJykivscDnY23B9jXG6xBql1FdXvjzx1b+H7Syj3f2doN4YTHxw0kh+dyeygAdODXqdY974W8N32tR61eaDptxqUWNl1JbK0gx0+YjPHb0oA5HwB4M0rVdA0nxF4n0RJdeliWWeSZSjTEE+W8sYO1pNu0kkEg5r0aiigAooooA4z4r+HdT13SrKfSzHdSabcrdtpdwcW+oBf+Wbn1HVc8bsZB7ZnifxF4R8WfCjVLrUg0UKI0MtrKu25tbsfcjC9RKHxtx14xxXo1c/P4M8Nz+L4vFUumxtqkabRJk7Sw4VyvQuBkBjyATQBR8M+FtPvNL0PWfE2h6fP4khsoftFzLArSiUIMknHUHP07V11FFDAKKKKAON+LXg2fxhoMMdjqE9lqNjMLm0KzOkbuB919pBwem4crnI9D59HdeNNY8OXFpYt/a2qaPOkrWF86xalp1yhypDjCTxsMjcQpZWPJNe51RbR9MOurrn2KL+0lgNuLkDD+WSDtPqMjv0oAz/Cvh+x0qa71O0tprCXVNk91ZebmKKbHzMqjgMc/MRwcA1vUUUAFFFFABXmvxrvPDsEcDTX8+m+KbSJrnRLiCB2keTp5K4GHDnAKHsc+9elUhVWIJUEjkZHSgDlNC8HaG99Z+Kr3QoLbXpYknuVV28tLgoA7BM7d4yRuxn3rrKKKACiiigDmPiPoWo65pdidKe0N5p9/FfRw3efInKZ+R8cjrkHBwQK4jxTHqP9kahrXi74gyWN7bhktNM8P3PlpFPj5EI+/NISR8pAHPTFevVjr4W8Nrrx15dB00aqTk3n2ZfNz67sZz79aAMPwh4I0WOHTfEGp6Daw+IHhjnuyuQi3JQb3EedgfOfmAzXaUUUAFFFFAHCfFHRdVmvtI8T6dbnV00WRppdGk+7cAj/AFkf/TZBkrnI9MHmsv4ma14d8UfC1NU0248+9mlT+xPLGLlL8H5EVequDww7DOeK9Prn7LwZ4bs/Flx4ot9NjTU7hcPICdoY8M6r0V2GAWHJAFAEll4X0JdUi16fQ9NGtlAZbtbdd+/HJDY6+/WtyiigAooooA82+MHg3VNUvLLxX4fvNRGp6YhU2lvdtEZ4icsIz0WT0yCrYwR0rD0+78U62+g65YR2nii0guTbTXAVba6SCTCTwXUDfKSPlb5SOUHy4Oa9lqjYaPplhqN9qFnZRQXV+ytdSIMGVlGASOmcd6AZX8K+H7Dw1pjabpZnWz815IopJC6whjnYmeiDsO2a1qKKACiiigAryn4hahpEHjyzm8OTyL4yjuILW4sUgfbf2rkbxJkbSiqSwkz8pXHtXq1JtXdu2jdjGcc4oAwPDngvwz4e1GbUNH0qO1uJgVyHZhGpOSqKSQik8kKAK6CiigAooooA47xzofiC48RaP4i8O/2ZPdafFPD9m1FnWPEu394pUEhhtx05BIyK4nxJDqEFrZ3z+PrnWvFF/dRx2mnWMq/YZELgSRmAZDRBN+53JPHUdK9nPIwelZGjeF/Dei3099pOhabY3U/+tlt7ZUZu/UCgCr4d8FeFvD9817o+jw2twVKqwZm8tTyVQMSEB9FwK6GiigAooooA858d2t94f8a2vxAe3k1nS7a3Nvc2u3dLpyE/NcQKOv8Atj72OhxxTPiNdaVq1x4O1HQLiK51ybUYZdMltzuL2xP+kFiP+WXl5znvjvXpJ5GDyK5/wz4N8OeG9RvtQ0fTY7a4vX3SMCSEGclEB+4u7LbRgZJNAMsaV4X8OaVqc+p6boen2d7PnzZ4bdVds9eQO/f1rYoooAKKKKAPIfiX4X1bQvFc3j7RtW1pLaZFXUktZTI9sqjAlSJsrJGB96MjOMlSKk03T9b1/wARwS6vpel654e1zTjb3uo2EuILhF+aGVomO5JASy/KW+8ORtr1o1R0TSNM0W0e00mzis7d5XmMcQwu9zliB2yew4oAdounppWk2umx3FzcJbRiNZbiTfIwHQs3c1coooAKKKKACvIYX8Paj8TDYeGf9Ns9VNxF4o0qS3YQR7FIE7KwARywC/7YOe2a9epAqglgoBPU460AY/hXwvofhe3lh0Wx+ziZg0rtI0jvgYALOScAcAZwK2aKKACiiigDz/xNo/irT/FupeJPD95oMUN/ZRQT3GqFwbERbjuTHDKd2SCRyOtc9NpEbeLdI0JvFWoeLp9Q8xtdtbqVZbQWuwkP5a/LCd+zZjk89a9cu7e3vLWS1u4I54JVKSRyKGV1PUEHgiqPh/w/ofh+CSDQ9IstNikbc620Kx7j6nHWgCHwz4X0Hw3HKmi6elsZseY5dnd8dAWYkkDsM4FbNFFABRRRQB5lM0ngHx/qGua4Ptuj67KiDV3GZNObosEnYQE/dYYwT83rVjW7fT7v4y6QNLjinuJNPnXXlVQ0b2hX9yJexJf7uecbu1d/fWttfWc1neQR3FtMhjlikXcrqeCCD1rL8H+FtE8J6a2n6JaeRE7l3ZnLu57bmPJwMAegAFAE3h/w7oPh+OWPQ9HstOWVt0gt4Qm8++OtalFFABRRRQB4n4l0DVvAHiu78QWPiLU7TRNUuPMmunY3MVlMx6XETH5oSeA6lWToTitfSfDOr65rOsab4p0SCPS79I7+K/067zGl4uF86An542ZQrd8FTyQ1eo3MENzbyW9xEk0MqlJI3XKspGCCD1FQ6Rp1lpGmW+mabbrb2lsgjhiUkhFHQDNCAsQp5cSR7mfaoXcxyTjuT606iigAooooAhvpYYLKea4UtDHGzSAIXJUDJG0cnjt3ryTwTp3hrxFq+r+HtHU6t4IeBLxEdHRdPvC5zHC/DLx82B9w8cZxXsNIqqowqgDrwKAKOgaNpug6Ymm6TarbWyEttBLFmJyWZjksxPUkk1foooAKKKKAPMp9B8YaLf6vb2GvaFpWl6tqT3barOC14hkwPKVW+QsMYUknjHFZ+ieHtL1jxpe+HZNV1DxXodtZrLeS39yZ/s19vGzypRgo5TcWVTx8vSvUdZ0rTNasHsNXsLa/tXILQ3EYdSR0OD3pdH0vTdHsEsNKsbaxtY/uwwRhEH4CgCPQdG0vQdPFhpNnHaW4YsVXJLMerMTyxPqSTV+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C4CB9969-F014-4F14-AA42-BEDC81157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DADF7A-1F7A-4B21-B483-7F4AF97D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9" y="1385026"/>
            <a:ext cx="10889342" cy="5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AE3E-D82D-40A3-A7D5-667D568A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A817D6-8404-4D57-B287-4EAB95F9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212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C3335D-ACB7-4850-8CA6-B1FB11FC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06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362DB-BC0C-4AC0-B7FF-5630577E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123190"/>
            <a:ext cx="7658100" cy="5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795F-78AE-47B7-A62A-A0ED65B7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Pre-Screen Failure Primary Reasons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07EEC34-38F8-41AB-BDCA-FA688D939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056" y="2126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D1D3084-6856-4A53-A615-08D146B4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6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7246F-4B06-46D4-AA7C-1A2B4B81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129632"/>
            <a:ext cx="6381750" cy="56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CC6-CD30-472F-AE03-62A5247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92C64-4D68-45B0-9A2A-F9DECDA46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1435799"/>
            <a:ext cx="11439525" cy="50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41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E5F5AF-205E-4831-BA26-56FFCC051B5C}" vid="{9D65EBDF-6E54-45A9-86E4-0B0970A596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3002</TotalTime>
  <Words>182</Words>
  <Application>Microsoft Office PowerPoint</Application>
  <PresentationFormat>Widescreen</PresentationFormat>
  <Paragraphs>72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Times New Roman</vt:lpstr>
      <vt:lpstr>2_Office Theme</vt:lpstr>
      <vt:lpstr>1_Office Theme</vt:lpstr>
      <vt:lpstr>3_Office Theme</vt:lpstr>
      <vt:lpstr>RAFT Monthly All-Sites</vt:lpstr>
      <vt:lpstr>Agenda</vt:lpstr>
      <vt:lpstr>RAFT Trial Timeline</vt:lpstr>
      <vt:lpstr>Enrollment Report</vt:lpstr>
      <vt:lpstr>RAFT Prescreen, Screen &amp; Enrollment Report</vt:lpstr>
      <vt:lpstr>RAFT Prescreen, Screening and Enrollment Over Time</vt:lpstr>
      <vt:lpstr>Demographics</vt:lpstr>
      <vt:lpstr>Pre-Screen Failure Primary Reasons</vt:lpstr>
      <vt:lpstr>Screen Failure</vt:lpstr>
      <vt:lpstr>Protocol Deviations and Adverse Events</vt:lpstr>
      <vt:lpstr>Queries</vt:lpstr>
      <vt:lpstr>New Sites Update</vt:lpstr>
      <vt:lpstr>Registry Progress</vt:lpstr>
      <vt:lpstr>Manuscript Update</vt:lpstr>
      <vt:lpstr>NAFTNET 2023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2.2: Site Participation</dc:title>
  <dc:creator>Jasmine Moon</dc:creator>
  <cp:lastModifiedBy>Joslynn Watkins</cp:lastModifiedBy>
  <cp:revision>141</cp:revision>
  <dcterms:created xsi:type="dcterms:W3CDTF">2022-06-13T15:07:42Z</dcterms:created>
  <dcterms:modified xsi:type="dcterms:W3CDTF">2023-09-19T13:20:00Z</dcterms:modified>
</cp:coreProperties>
</file>